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70" r:id="rId3"/>
    <p:sldId id="266" r:id="rId4"/>
    <p:sldId id="273" r:id="rId5"/>
    <p:sldId id="285" r:id="rId6"/>
    <p:sldId id="283" r:id="rId7"/>
    <p:sldId id="259" r:id="rId8"/>
    <p:sldId id="260" r:id="rId9"/>
    <p:sldId id="288" r:id="rId10"/>
    <p:sldId id="289" r:id="rId11"/>
    <p:sldId id="284" r:id="rId12"/>
    <p:sldId id="279" r:id="rId13"/>
    <p:sldId id="281" r:id="rId14"/>
    <p:sldId id="258" r:id="rId15"/>
    <p:sldId id="262" r:id="rId16"/>
    <p:sldId id="263" r:id="rId17"/>
    <p:sldId id="261" r:id="rId18"/>
    <p:sldId id="264" r:id="rId19"/>
    <p:sldId id="265" r:id="rId20"/>
    <p:sldId id="272" r:id="rId21"/>
    <p:sldId id="268" r:id="rId22"/>
    <p:sldId id="28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e Sheehan" initials="LS" lastIdx="1" clrIdx="0">
    <p:extLst>
      <p:ext uri="{19B8F6BF-5375-455C-9EA6-DF929625EA0E}">
        <p15:presenceInfo xmlns:p15="http://schemas.microsoft.com/office/powerpoint/2012/main" userId="S::x17361401@student.ncirl.ie::18729f05-4af3-44f6-af21-f407c5afa6c6" providerId="AD"/>
      </p:ext>
    </p:extLst>
  </p:cmAuthor>
  <p:cmAuthor id="2" name="Tijesu Olalekan" initials="TO" lastIdx="2" clrIdx="1">
    <p:extLst>
      <p:ext uri="{19B8F6BF-5375-455C-9EA6-DF929625EA0E}">
        <p15:presenceInfo xmlns:p15="http://schemas.microsoft.com/office/powerpoint/2012/main" userId="S::x17347773@student.ncirl.ie::71d43a5b-06d2-4861-b1fb-65458f83ed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C5D6FB-11AF-CD2C-4598-80B26F314469}" v="140" dt="2019-03-10T17:33:39.930"/>
    <p1510:client id="{53A2062A-6313-6EFF-2289-5CCEC563051A}" v="41" dt="2019-03-10T17:57:15.381"/>
    <p1510:client id="{F7F919AA-704A-F8DC-4928-627BF1BAB4C5}" v="2176" dt="2019-03-10T17:52:10.244"/>
    <p1510:client id="{7C55B15F-D2E7-15BE-40B2-EE6E9F3CAB08}" v="6" dt="2019-03-09T20:09:47.047"/>
    <p1510:client id="{2EB52E14-6589-4A38-B1E5-E9A865C83939}" v="90" dt="2019-03-10T17:57:25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9"/>
    <p:restoredTop sz="94662"/>
  </p:normalViewPr>
  <p:slideViewPr>
    <p:cSldViewPr snapToGrid="0">
      <p:cViewPr>
        <p:scale>
          <a:sx n="108" d="100"/>
          <a:sy n="108" d="100"/>
        </p:scale>
        <p:origin x="344" y="112"/>
      </p:cViewPr>
      <p:guideLst/>
    </p:cSldViewPr>
  </p:slideViewPr>
  <p:outlineViewPr>
    <p:cViewPr>
      <p:scale>
        <a:sx n="33" d="100"/>
        <a:sy n="33" d="100"/>
      </p:scale>
      <p:origin x="0" y="-121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6T14:21:35.063" idx="1">
    <p:pos x="10" y="10"/>
    <p:text>Is advertising relevant for our project with regards to distribution?
</p:text>
    <p:extLst>
      <p:ext uri="{C676402C-5697-4E1C-873F-D02D1690AC5C}">
        <p15:threadingInfo xmlns:p15="http://schemas.microsoft.com/office/powerpoint/2012/main" timeZoneBias="480"/>
      </p:ext>
    </p:extLst>
  </p:cm>
  <p:cm authorId="2" dt="2019-03-10T09:49:43.321" idx="1">
    <p:pos x="10" y="106"/>
    <p:text>yh id say 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2" dt="2019-03-10T09:49:53.180" idx="2">
    <p:pos x="10" y="202"/>
    <p:text>yh 100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6T14:21:35.063" idx="1">
    <p:pos x="10" y="10"/>
    <p:text>Is advertising relevant for our project with regards to distribution?</p:text>
    <p:extLst mod="1">
      <p:ext uri="{C676402C-5697-4E1C-873F-D02D1690AC5C}">
        <p15:threadingInfo xmlns:p15="http://schemas.microsoft.com/office/powerpoint/2012/main" timeZoneBias="480"/>
      </p:ext>
    </p:extLst>
  </p:cm>
  <p:cm authorId="2" dt="2019-03-10T09:49:43.321" idx="1">
    <p:pos x="10" y="106"/>
    <p:text>yh id say</p:text>
    <p:extLst mod="1"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2" dt="2019-03-10T09:49:53.180" idx="2">
    <p:pos x="10" y="202"/>
    <p:text>yh 100</p:text>
    <p:extLst mod="1"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6T14:21:35.063" idx="1">
    <p:pos x="10" y="10"/>
    <p:text>Is advertising relevant for our project with regards to distribution?
</p:text>
    <p:extLst>
      <p:ext uri="{C676402C-5697-4E1C-873F-D02D1690AC5C}">
        <p15:threadingInfo xmlns:p15="http://schemas.microsoft.com/office/powerpoint/2012/main" timeZoneBias="480"/>
      </p:ext>
    </p:extLst>
  </p:cm>
  <p:cm authorId="2" dt="2019-03-10T09:49:43.321" idx="1">
    <p:pos x="10" y="106"/>
    <p:text>yh id say 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  <p:cm authorId="2" dt="2019-03-10T09:49:53.180" idx="2">
    <p:pos x="10" y="202"/>
    <p:text>yh 100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6T14:21:35.063" idx="1">
    <p:pos x="10" y="10"/>
    <p:text>Is advertising relevant for our project with regards to distribution?
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9.png"/><Relationship Id="rId7" Type="http://schemas.openxmlformats.org/officeDocument/2006/relationships/image" Target="../media/image2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9.png"/><Relationship Id="rId7" Type="http://schemas.openxmlformats.org/officeDocument/2006/relationships/image" Target="../media/image2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317D54-6C43-4718-80C0-6319C7D6BD3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E9CDC21-CB2C-40CB-87FE-7821786E0D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Abigail Boyle: Project Manager/Math's Game </a:t>
          </a:r>
        </a:p>
      </dgm:t>
    </dgm:pt>
    <dgm:pt modelId="{F75D8ACA-252F-4387-87A4-B94D74D4E3EF}" type="parTrans" cxnId="{8EC5B150-00A9-45F0-BD6F-5EC686138B99}">
      <dgm:prSet/>
      <dgm:spPr/>
      <dgm:t>
        <a:bodyPr/>
        <a:lstStyle/>
        <a:p>
          <a:endParaRPr lang="en-US"/>
        </a:p>
      </dgm:t>
    </dgm:pt>
    <dgm:pt modelId="{F711A582-C1A3-400C-AF47-BE7F8DC75E03}" type="sibTrans" cxnId="{8EC5B150-00A9-45F0-BD6F-5EC686138B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998BAD-DB12-4A08-AA75-01FB4A711F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Wiktor Wolsza: Word Definition Game</a:t>
          </a:r>
        </a:p>
      </dgm:t>
    </dgm:pt>
    <dgm:pt modelId="{8F921DCF-0BD3-45D0-A793-D7B36B4A3A28}" type="parTrans" cxnId="{AAEDA4E3-0910-4C32-8522-4949515B57F0}">
      <dgm:prSet/>
      <dgm:spPr/>
      <dgm:t>
        <a:bodyPr/>
        <a:lstStyle/>
        <a:p>
          <a:endParaRPr lang="en-US"/>
        </a:p>
      </dgm:t>
    </dgm:pt>
    <dgm:pt modelId="{FEFF43BE-A76F-46A2-A6D0-BF5968803842}" type="sibTrans" cxnId="{AAEDA4E3-0910-4C32-8522-4949515B57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C5D8EF-F58A-4E0C-977D-21F744109F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Roberto </a:t>
          </a:r>
          <a:r>
            <a:rPr lang="en-US" err="1"/>
            <a:t>Niculita:Observation</a:t>
          </a:r>
          <a:r>
            <a:rPr lang="en-US"/>
            <a:t> Game</a:t>
          </a:r>
        </a:p>
      </dgm:t>
    </dgm:pt>
    <dgm:pt modelId="{0E58BFF7-7753-4610-BF06-A7A901516436}" type="parTrans" cxnId="{499263EA-B642-47B7-8800-7A4E2F7E4DBC}">
      <dgm:prSet/>
      <dgm:spPr/>
      <dgm:t>
        <a:bodyPr/>
        <a:lstStyle/>
        <a:p>
          <a:endParaRPr lang="en-US"/>
        </a:p>
      </dgm:t>
    </dgm:pt>
    <dgm:pt modelId="{8728DB54-6F04-49A1-9FEC-247C08F3D206}" type="sibTrans" cxnId="{499263EA-B642-47B7-8800-7A4E2F7E4DB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8B3382-CAA1-4B6B-9B78-D1EBBC9143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cs typeface="Calibri Light" panose="020F0302020204030204"/>
            </a:rPr>
            <a:t>Tijesu </a:t>
          </a:r>
          <a:r>
            <a:rPr lang="en-US"/>
            <a:t>Olalekan: Memory Game</a:t>
          </a:r>
        </a:p>
      </dgm:t>
    </dgm:pt>
    <dgm:pt modelId="{87DD80D8-210A-491B-A3D3-511AD7429A06}" type="parTrans" cxnId="{92EAD1AA-0D02-4897-9B52-EA54B0E1694B}">
      <dgm:prSet/>
      <dgm:spPr/>
      <dgm:t>
        <a:bodyPr/>
        <a:lstStyle/>
        <a:p>
          <a:endParaRPr lang="en-US"/>
        </a:p>
      </dgm:t>
    </dgm:pt>
    <dgm:pt modelId="{A9E6F992-4AFE-4922-978B-005D36B5B332}" type="sibTrans" cxnId="{92EAD1AA-0D02-4897-9B52-EA54B0E169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3C3A71-EC73-42AF-9F41-F37F8A22B3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Luke Sheehan: Pattern Game</a:t>
          </a:r>
        </a:p>
      </dgm:t>
    </dgm:pt>
    <dgm:pt modelId="{3E55852D-FE00-4AFA-9866-18842403577C}" type="parTrans" cxnId="{FCE947B2-67B6-4973-A7D9-BEAD25594F8A}">
      <dgm:prSet/>
      <dgm:spPr/>
      <dgm:t>
        <a:bodyPr/>
        <a:lstStyle/>
        <a:p>
          <a:endParaRPr lang="en-US"/>
        </a:p>
      </dgm:t>
    </dgm:pt>
    <dgm:pt modelId="{4B7F13A3-44A3-4AEE-935C-C880211F7586}" type="sibTrans" cxnId="{FCE947B2-67B6-4973-A7D9-BEAD25594F8A}">
      <dgm:prSet/>
      <dgm:spPr/>
      <dgm:t>
        <a:bodyPr/>
        <a:lstStyle/>
        <a:p>
          <a:endParaRPr lang="en-US"/>
        </a:p>
      </dgm:t>
    </dgm:pt>
    <dgm:pt modelId="{1AB93D34-1215-404E-BE22-9BAAF72514C6}" type="pres">
      <dgm:prSet presAssocID="{E4317D54-6C43-4718-80C0-6319C7D6BD3E}" presName="root" presStyleCnt="0">
        <dgm:presLayoutVars>
          <dgm:dir/>
          <dgm:resizeHandles val="exact"/>
        </dgm:presLayoutVars>
      </dgm:prSet>
      <dgm:spPr/>
    </dgm:pt>
    <dgm:pt modelId="{38C05966-428B-40DB-ADA1-653AAF59E05C}" type="pres">
      <dgm:prSet presAssocID="{7E9CDC21-CB2C-40CB-87FE-7821786E0DDF}" presName="compNode" presStyleCnt="0"/>
      <dgm:spPr/>
    </dgm:pt>
    <dgm:pt modelId="{EDA95B4E-7E63-4B1D-A29C-BC528E5CA17B}" type="pres">
      <dgm:prSet presAssocID="{7E9CDC21-CB2C-40CB-87FE-7821786E0DDF}" presName="iconBgRect" presStyleLbl="bgShp" presStyleIdx="0" presStyleCnt="5"/>
      <dgm:spPr/>
    </dgm:pt>
    <dgm:pt modelId="{81D8F3F5-E25D-4A6B-B0E7-643AB440B786}" type="pres">
      <dgm:prSet presAssocID="{7E9CDC21-CB2C-40CB-87FE-7821786E0D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EE2ED8A5-F719-4558-8D02-6D982DB83737}" type="pres">
      <dgm:prSet presAssocID="{7E9CDC21-CB2C-40CB-87FE-7821786E0DDF}" presName="spaceRect" presStyleCnt="0"/>
      <dgm:spPr/>
    </dgm:pt>
    <dgm:pt modelId="{72E2AD59-493D-48C1-AB27-81852111F5C9}" type="pres">
      <dgm:prSet presAssocID="{7E9CDC21-CB2C-40CB-87FE-7821786E0DDF}" presName="textRect" presStyleLbl="revTx" presStyleIdx="0" presStyleCnt="5">
        <dgm:presLayoutVars>
          <dgm:chMax val="1"/>
          <dgm:chPref val="1"/>
        </dgm:presLayoutVars>
      </dgm:prSet>
      <dgm:spPr/>
    </dgm:pt>
    <dgm:pt modelId="{7806BE5F-B51F-4D5E-BCA9-F7B55D4081B6}" type="pres">
      <dgm:prSet presAssocID="{F711A582-C1A3-400C-AF47-BE7F8DC75E03}" presName="sibTrans" presStyleCnt="0"/>
      <dgm:spPr/>
    </dgm:pt>
    <dgm:pt modelId="{2BFEE60A-E202-4E95-924E-278441415651}" type="pres">
      <dgm:prSet presAssocID="{F1998BAD-DB12-4A08-AA75-01FB4A711F23}" presName="compNode" presStyleCnt="0"/>
      <dgm:spPr/>
    </dgm:pt>
    <dgm:pt modelId="{10E9FE10-FF42-4CC9-91EE-5E1F397472E0}" type="pres">
      <dgm:prSet presAssocID="{F1998BAD-DB12-4A08-AA75-01FB4A711F23}" presName="iconBgRect" presStyleLbl="bgShp" presStyleIdx="1" presStyleCnt="5"/>
      <dgm:spPr/>
    </dgm:pt>
    <dgm:pt modelId="{60EAFA2E-6702-4B92-9FAB-1B81680FC2C7}" type="pres">
      <dgm:prSet presAssocID="{F1998BAD-DB12-4A08-AA75-01FB4A711F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D528E983-A9F7-4192-8CC4-8964BFE9511F}" type="pres">
      <dgm:prSet presAssocID="{F1998BAD-DB12-4A08-AA75-01FB4A711F23}" presName="spaceRect" presStyleCnt="0"/>
      <dgm:spPr/>
    </dgm:pt>
    <dgm:pt modelId="{9C9AD8B8-D6EE-45CE-BCAA-7C27DF2B82A4}" type="pres">
      <dgm:prSet presAssocID="{F1998BAD-DB12-4A08-AA75-01FB4A711F23}" presName="textRect" presStyleLbl="revTx" presStyleIdx="1" presStyleCnt="5">
        <dgm:presLayoutVars>
          <dgm:chMax val="1"/>
          <dgm:chPref val="1"/>
        </dgm:presLayoutVars>
      </dgm:prSet>
      <dgm:spPr/>
    </dgm:pt>
    <dgm:pt modelId="{78B0D1CF-0270-4DD7-B9E1-03A12B753A02}" type="pres">
      <dgm:prSet presAssocID="{FEFF43BE-A76F-46A2-A6D0-BF5968803842}" presName="sibTrans" presStyleCnt="0"/>
      <dgm:spPr/>
    </dgm:pt>
    <dgm:pt modelId="{0EDCFCC0-8121-4B37-A7E5-E7FAE936F32A}" type="pres">
      <dgm:prSet presAssocID="{B1C5D8EF-F58A-4E0C-977D-21F744109F72}" presName="compNode" presStyleCnt="0"/>
      <dgm:spPr/>
    </dgm:pt>
    <dgm:pt modelId="{D0497468-C9A8-4815-B13B-012390D8AB10}" type="pres">
      <dgm:prSet presAssocID="{B1C5D8EF-F58A-4E0C-977D-21F744109F72}" presName="iconBgRect" presStyleLbl="bgShp" presStyleIdx="2" presStyleCnt="5"/>
      <dgm:spPr/>
    </dgm:pt>
    <dgm:pt modelId="{05BDEE8B-9EF2-4759-8C9B-88E2B97F6509}" type="pres">
      <dgm:prSet presAssocID="{B1C5D8EF-F58A-4E0C-977D-21F744109F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FFAB40F0-564B-49F5-B1A1-80B20169DB2B}" type="pres">
      <dgm:prSet presAssocID="{B1C5D8EF-F58A-4E0C-977D-21F744109F72}" presName="spaceRect" presStyleCnt="0"/>
      <dgm:spPr/>
    </dgm:pt>
    <dgm:pt modelId="{5A954F29-BC77-41CE-83D1-9694EC9E2716}" type="pres">
      <dgm:prSet presAssocID="{B1C5D8EF-F58A-4E0C-977D-21F744109F72}" presName="textRect" presStyleLbl="revTx" presStyleIdx="2" presStyleCnt="5">
        <dgm:presLayoutVars>
          <dgm:chMax val="1"/>
          <dgm:chPref val="1"/>
        </dgm:presLayoutVars>
      </dgm:prSet>
      <dgm:spPr/>
    </dgm:pt>
    <dgm:pt modelId="{96A2AC9C-B049-41DB-A483-74EC533D04B7}" type="pres">
      <dgm:prSet presAssocID="{8728DB54-6F04-49A1-9FEC-247C08F3D206}" presName="sibTrans" presStyleCnt="0"/>
      <dgm:spPr/>
    </dgm:pt>
    <dgm:pt modelId="{AAD0936C-2F1B-4BD0-92F0-B14D13D2222A}" type="pres">
      <dgm:prSet presAssocID="{C88B3382-CAA1-4B6B-9B78-D1EBBC91435D}" presName="compNode" presStyleCnt="0"/>
      <dgm:spPr/>
    </dgm:pt>
    <dgm:pt modelId="{E4F82F53-DD9B-411E-9E5B-CC492BDAC836}" type="pres">
      <dgm:prSet presAssocID="{C88B3382-CAA1-4B6B-9B78-D1EBBC91435D}" presName="iconBgRect" presStyleLbl="bgShp" presStyleIdx="3" presStyleCnt="5"/>
      <dgm:spPr/>
    </dgm:pt>
    <dgm:pt modelId="{AAD426F5-E41E-47FA-8A5A-E75905D6F79F}" type="pres">
      <dgm:prSet presAssocID="{C88B3382-CAA1-4B6B-9B78-D1EBBC91435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79BA2672-C154-473D-83B4-7FB8A51BD10C}" type="pres">
      <dgm:prSet presAssocID="{C88B3382-CAA1-4B6B-9B78-D1EBBC91435D}" presName="spaceRect" presStyleCnt="0"/>
      <dgm:spPr/>
    </dgm:pt>
    <dgm:pt modelId="{5BA1C560-F8D0-47E7-BB91-8E6FF7AF4EBB}" type="pres">
      <dgm:prSet presAssocID="{C88B3382-CAA1-4B6B-9B78-D1EBBC91435D}" presName="textRect" presStyleLbl="revTx" presStyleIdx="3" presStyleCnt="5">
        <dgm:presLayoutVars>
          <dgm:chMax val="1"/>
          <dgm:chPref val="1"/>
        </dgm:presLayoutVars>
      </dgm:prSet>
      <dgm:spPr/>
    </dgm:pt>
    <dgm:pt modelId="{F2D27D24-36E5-45FA-8848-0566134BE1B3}" type="pres">
      <dgm:prSet presAssocID="{A9E6F992-4AFE-4922-978B-005D36B5B332}" presName="sibTrans" presStyleCnt="0"/>
      <dgm:spPr/>
    </dgm:pt>
    <dgm:pt modelId="{06C1AC76-3CD7-4E1C-8CC6-74E70BB1222C}" type="pres">
      <dgm:prSet presAssocID="{453C3A71-EC73-42AF-9F41-F37F8A22B3F4}" presName="compNode" presStyleCnt="0"/>
      <dgm:spPr/>
    </dgm:pt>
    <dgm:pt modelId="{DF6FD8D4-3CED-407E-B227-9271295314E4}" type="pres">
      <dgm:prSet presAssocID="{453C3A71-EC73-42AF-9F41-F37F8A22B3F4}" presName="iconBgRect" presStyleLbl="bgShp" presStyleIdx="4" presStyleCnt="5"/>
      <dgm:spPr/>
    </dgm:pt>
    <dgm:pt modelId="{EB53EA1B-E97E-4004-8147-99692BB5E7C3}" type="pres">
      <dgm:prSet presAssocID="{453C3A71-EC73-42AF-9F41-F37F8A22B3F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AE999720-EB77-443D-B860-153EDCE30E51}" type="pres">
      <dgm:prSet presAssocID="{453C3A71-EC73-42AF-9F41-F37F8A22B3F4}" presName="spaceRect" presStyleCnt="0"/>
      <dgm:spPr/>
    </dgm:pt>
    <dgm:pt modelId="{C60220CD-A62C-490B-B569-CEC128447A64}" type="pres">
      <dgm:prSet presAssocID="{453C3A71-EC73-42AF-9F41-F37F8A22B3F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1CA2707-F2D1-4054-96B9-7F1A2BD4CF72}" type="presOf" srcId="{7E9CDC21-CB2C-40CB-87FE-7821786E0DDF}" destId="{72E2AD59-493D-48C1-AB27-81852111F5C9}" srcOrd="0" destOrd="0" presId="urn:microsoft.com/office/officeart/2018/5/layout/IconCircleLabelList"/>
    <dgm:cxn modelId="{64BAA90A-BCCD-4AD6-941F-59108173599F}" type="presOf" srcId="{C88B3382-CAA1-4B6B-9B78-D1EBBC91435D}" destId="{5BA1C560-F8D0-47E7-BB91-8E6FF7AF4EBB}" srcOrd="0" destOrd="0" presId="urn:microsoft.com/office/officeart/2018/5/layout/IconCircleLabelList"/>
    <dgm:cxn modelId="{8EC5B150-00A9-45F0-BD6F-5EC686138B99}" srcId="{E4317D54-6C43-4718-80C0-6319C7D6BD3E}" destId="{7E9CDC21-CB2C-40CB-87FE-7821786E0DDF}" srcOrd="0" destOrd="0" parTransId="{F75D8ACA-252F-4387-87A4-B94D74D4E3EF}" sibTransId="{F711A582-C1A3-400C-AF47-BE7F8DC75E03}"/>
    <dgm:cxn modelId="{BAB10F7A-0181-41F2-8B8D-BB100FC16D0E}" type="presOf" srcId="{E4317D54-6C43-4718-80C0-6319C7D6BD3E}" destId="{1AB93D34-1215-404E-BE22-9BAAF72514C6}" srcOrd="0" destOrd="0" presId="urn:microsoft.com/office/officeart/2018/5/layout/IconCircleLabelList"/>
    <dgm:cxn modelId="{C936C48A-CDB7-4CB5-BD4C-F20652E08231}" type="presOf" srcId="{B1C5D8EF-F58A-4E0C-977D-21F744109F72}" destId="{5A954F29-BC77-41CE-83D1-9694EC9E2716}" srcOrd="0" destOrd="0" presId="urn:microsoft.com/office/officeart/2018/5/layout/IconCircleLabelList"/>
    <dgm:cxn modelId="{2F16D692-CF00-4299-837A-25563EADB257}" type="presOf" srcId="{F1998BAD-DB12-4A08-AA75-01FB4A711F23}" destId="{9C9AD8B8-D6EE-45CE-BCAA-7C27DF2B82A4}" srcOrd="0" destOrd="0" presId="urn:microsoft.com/office/officeart/2018/5/layout/IconCircleLabelList"/>
    <dgm:cxn modelId="{92EAD1AA-0D02-4897-9B52-EA54B0E1694B}" srcId="{E4317D54-6C43-4718-80C0-6319C7D6BD3E}" destId="{C88B3382-CAA1-4B6B-9B78-D1EBBC91435D}" srcOrd="3" destOrd="0" parTransId="{87DD80D8-210A-491B-A3D3-511AD7429A06}" sibTransId="{A9E6F992-4AFE-4922-978B-005D36B5B332}"/>
    <dgm:cxn modelId="{FCE947B2-67B6-4973-A7D9-BEAD25594F8A}" srcId="{E4317D54-6C43-4718-80C0-6319C7D6BD3E}" destId="{453C3A71-EC73-42AF-9F41-F37F8A22B3F4}" srcOrd="4" destOrd="0" parTransId="{3E55852D-FE00-4AFA-9866-18842403577C}" sibTransId="{4B7F13A3-44A3-4AEE-935C-C880211F7586}"/>
    <dgm:cxn modelId="{0E1FD9CB-BC68-48DF-8693-761D65E745E6}" type="presOf" srcId="{453C3A71-EC73-42AF-9F41-F37F8A22B3F4}" destId="{C60220CD-A62C-490B-B569-CEC128447A64}" srcOrd="0" destOrd="0" presId="urn:microsoft.com/office/officeart/2018/5/layout/IconCircleLabelList"/>
    <dgm:cxn modelId="{AAEDA4E3-0910-4C32-8522-4949515B57F0}" srcId="{E4317D54-6C43-4718-80C0-6319C7D6BD3E}" destId="{F1998BAD-DB12-4A08-AA75-01FB4A711F23}" srcOrd="1" destOrd="0" parTransId="{8F921DCF-0BD3-45D0-A793-D7B36B4A3A28}" sibTransId="{FEFF43BE-A76F-46A2-A6D0-BF5968803842}"/>
    <dgm:cxn modelId="{499263EA-B642-47B7-8800-7A4E2F7E4DBC}" srcId="{E4317D54-6C43-4718-80C0-6319C7D6BD3E}" destId="{B1C5D8EF-F58A-4E0C-977D-21F744109F72}" srcOrd="2" destOrd="0" parTransId="{0E58BFF7-7753-4610-BF06-A7A901516436}" sibTransId="{8728DB54-6F04-49A1-9FEC-247C08F3D206}"/>
    <dgm:cxn modelId="{60999D86-F483-4173-A5DC-22FCC6A6AE9B}" type="presParOf" srcId="{1AB93D34-1215-404E-BE22-9BAAF72514C6}" destId="{38C05966-428B-40DB-ADA1-653AAF59E05C}" srcOrd="0" destOrd="0" presId="urn:microsoft.com/office/officeart/2018/5/layout/IconCircleLabelList"/>
    <dgm:cxn modelId="{BC6B526D-2D90-4362-B37D-550E426954FB}" type="presParOf" srcId="{38C05966-428B-40DB-ADA1-653AAF59E05C}" destId="{EDA95B4E-7E63-4B1D-A29C-BC528E5CA17B}" srcOrd="0" destOrd="0" presId="urn:microsoft.com/office/officeart/2018/5/layout/IconCircleLabelList"/>
    <dgm:cxn modelId="{4B38458A-7F26-4A75-A160-7689DD6C43E4}" type="presParOf" srcId="{38C05966-428B-40DB-ADA1-653AAF59E05C}" destId="{81D8F3F5-E25D-4A6B-B0E7-643AB440B786}" srcOrd="1" destOrd="0" presId="urn:microsoft.com/office/officeart/2018/5/layout/IconCircleLabelList"/>
    <dgm:cxn modelId="{48B739F7-2899-47B2-9A42-0228265DF949}" type="presParOf" srcId="{38C05966-428B-40DB-ADA1-653AAF59E05C}" destId="{EE2ED8A5-F719-4558-8D02-6D982DB83737}" srcOrd="2" destOrd="0" presId="urn:microsoft.com/office/officeart/2018/5/layout/IconCircleLabelList"/>
    <dgm:cxn modelId="{A2D9A9D0-1DD4-416E-8AD9-282D5DB9AA0A}" type="presParOf" srcId="{38C05966-428B-40DB-ADA1-653AAF59E05C}" destId="{72E2AD59-493D-48C1-AB27-81852111F5C9}" srcOrd="3" destOrd="0" presId="urn:microsoft.com/office/officeart/2018/5/layout/IconCircleLabelList"/>
    <dgm:cxn modelId="{0B1C04B9-0FA7-48F7-AEB1-B53A830B2787}" type="presParOf" srcId="{1AB93D34-1215-404E-BE22-9BAAF72514C6}" destId="{7806BE5F-B51F-4D5E-BCA9-F7B55D4081B6}" srcOrd="1" destOrd="0" presId="urn:microsoft.com/office/officeart/2018/5/layout/IconCircleLabelList"/>
    <dgm:cxn modelId="{1D0766EA-2DCC-489A-B378-8EFC68F122A3}" type="presParOf" srcId="{1AB93D34-1215-404E-BE22-9BAAF72514C6}" destId="{2BFEE60A-E202-4E95-924E-278441415651}" srcOrd="2" destOrd="0" presId="urn:microsoft.com/office/officeart/2018/5/layout/IconCircleLabelList"/>
    <dgm:cxn modelId="{5215BA65-13C3-4D85-83F7-1807A104C0CC}" type="presParOf" srcId="{2BFEE60A-E202-4E95-924E-278441415651}" destId="{10E9FE10-FF42-4CC9-91EE-5E1F397472E0}" srcOrd="0" destOrd="0" presId="urn:microsoft.com/office/officeart/2018/5/layout/IconCircleLabelList"/>
    <dgm:cxn modelId="{0E32430E-6C24-4251-9FE0-6D3C91D5CB0D}" type="presParOf" srcId="{2BFEE60A-E202-4E95-924E-278441415651}" destId="{60EAFA2E-6702-4B92-9FAB-1B81680FC2C7}" srcOrd="1" destOrd="0" presId="urn:microsoft.com/office/officeart/2018/5/layout/IconCircleLabelList"/>
    <dgm:cxn modelId="{AF94C0B4-F171-4AC5-9E02-3EB9FE08DDA9}" type="presParOf" srcId="{2BFEE60A-E202-4E95-924E-278441415651}" destId="{D528E983-A9F7-4192-8CC4-8964BFE9511F}" srcOrd="2" destOrd="0" presId="urn:microsoft.com/office/officeart/2018/5/layout/IconCircleLabelList"/>
    <dgm:cxn modelId="{DDB54A5C-10A7-4F9B-9DCA-3688077FB3CF}" type="presParOf" srcId="{2BFEE60A-E202-4E95-924E-278441415651}" destId="{9C9AD8B8-D6EE-45CE-BCAA-7C27DF2B82A4}" srcOrd="3" destOrd="0" presId="urn:microsoft.com/office/officeart/2018/5/layout/IconCircleLabelList"/>
    <dgm:cxn modelId="{7961350E-0D4A-4356-9923-4FDFD82B29AE}" type="presParOf" srcId="{1AB93D34-1215-404E-BE22-9BAAF72514C6}" destId="{78B0D1CF-0270-4DD7-B9E1-03A12B753A02}" srcOrd="3" destOrd="0" presId="urn:microsoft.com/office/officeart/2018/5/layout/IconCircleLabelList"/>
    <dgm:cxn modelId="{268DD771-EDA8-4D20-89EC-F8CBBE420B51}" type="presParOf" srcId="{1AB93D34-1215-404E-BE22-9BAAF72514C6}" destId="{0EDCFCC0-8121-4B37-A7E5-E7FAE936F32A}" srcOrd="4" destOrd="0" presId="urn:microsoft.com/office/officeart/2018/5/layout/IconCircleLabelList"/>
    <dgm:cxn modelId="{C5E61258-0C53-4BB4-804D-2C878E0FC330}" type="presParOf" srcId="{0EDCFCC0-8121-4B37-A7E5-E7FAE936F32A}" destId="{D0497468-C9A8-4815-B13B-012390D8AB10}" srcOrd="0" destOrd="0" presId="urn:microsoft.com/office/officeart/2018/5/layout/IconCircleLabelList"/>
    <dgm:cxn modelId="{4BB77F24-888D-4864-989C-5C9F704A88AB}" type="presParOf" srcId="{0EDCFCC0-8121-4B37-A7E5-E7FAE936F32A}" destId="{05BDEE8B-9EF2-4759-8C9B-88E2B97F6509}" srcOrd="1" destOrd="0" presId="urn:microsoft.com/office/officeart/2018/5/layout/IconCircleLabelList"/>
    <dgm:cxn modelId="{3CA9B7AF-D15C-4444-A8BB-84D9045ADF57}" type="presParOf" srcId="{0EDCFCC0-8121-4B37-A7E5-E7FAE936F32A}" destId="{FFAB40F0-564B-49F5-B1A1-80B20169DB2B}" srcOrd="2" destOrd="0" presId="urn:microsoft.com/office/officeart/2018/5/layout/IconCircleLabelList"/>
    <dgm:cxn modelId="{97D6FFBC-DCC7-4176-9985-36CEAFA9DF53}" type="presParOf" srcId="{0EDCFCC0-8121-4B37-A7E5-E7FAE936F32A}" destId="{5A954F29-BC77-41CE-83D1-9694EC9E2716}" srcOrd="3" destOrd="0" presId="urn:microsoft.com/office/officeart/2018/5/layout/IconCircleLabelList"/>
    <dgm:cxn modelId="{D8D3743B-532B-4BC9-9D82-11329091CB05}" type="presParOf" srcId="{1AB93D34-1215-404E-BE22-9BAAF72514C6}" destId="{96A2AC9C-B049-41DB-A483-74EC533D04B7}" srcOrd="5" destOrd="0" presId="urn:microsoft.com/office/officeart/2018/5/layout/IconCircleLabelList"/>
    <dgm:cxn modelId="{8D450F74-86A4-496A-ACBB-0DA43E60F652}" type="presParOf" srcId="{1AB93D34-1215-404E-BE22-9BAAF72514C6}" destId="{AAD0936C-2F1B-4BD0-92F0-B14D13D2222A}" srcOrd="6" destOrd="0" presId="urn:microsoft.com/office/officeart/2018/5/layout/IconCircleLabelList"/>
    <dgm:cxn modelId="{39B04508-EE57-4B9E-981E-ADED1D7D8FEF}" type="presParOf" srcId="{AAD0936C-2F1B-4BD0-92F0-B14D13D2222A}" destId="{E4F82F53-DD9B-411E-9E5B-CC492BDAC836}" srcOrd="0" destOrd="0" presId="urn:microsoft.com/office/officeart/2018/5/layout/IconCircleLabelList"/>
    <dgm:cxn modelId="{9D995E44-8765-4FA4-9168-1B29EFB921AB}" type="presParOf" srcId="{AAD0936C-2F1B-4BD0-92F0-B14D13D2222A}" destId="{AAD426F5-E41E-47FA-8A5A-E75905D6F79F}" srcOrd="1" destOrd="0" presId="urn:microsoft.com/office/officeart/2018/5/layout/IconCircleLabelList"/>
    <dgm:cxn modelId="{497342D4-21CD-40BB-87EF-7FCE53E04912}" type="presParOf" srcId="{AAD0936C-2F1B-4BD0-92F0-B14D13D2222A}" destId="{79BA2672-C154-473D-83B4-7FB8A51BD10C}" srcOrd="2" destOrd="0" presId="urn:microsoft.com/office/officeart/2018/5/layout/IconCircleLabelList"/>
    <dgm:cxn modelId="{A21FB0E3-F51F-41B1-9E11-0E0695386A48}" type="presParOf" srcId="{AAD0936C-2F1B-4BD0-92F0-B14D13D2222A}" destId="{5BA1C560-F8D0-47E7-BB91-8E6FF7AF4EBB}" srcOrd="3" destOrd="0" presId="urn:microsoft.com/office/officeart/2018/5/layout/IconCircleLabelList"/>
    <dgm:cxn modelId="{818F6038-9AFC-4E4C-8B65-D9C8F176FE73}" type="presParOf" srcId="{1AB93D34-1215-404E-BE22-9BAAF72514C6}" destId="{F2D27D24-36E5-45FA-8848-0566134BE1B3}" srcOrd="7" destOrd="0" presId="urn:microsoft.com/office/officeart/2018/5/layout/IconCircleLabelList"/>
    <dgm:cxn modelId="{B4CE0FA0-F8D0-43E7-8B8B-C9B29A9156A2}" type="presParOf" srcId="{1AB93D34-1215-404E-BE22-9BAAF72514C6}" destId="{06C1AC76-3CD7-4E1C-8CC6-74E70BB1222C}" srcOrd="8" destOrd="0" presId="urn:microsoft.com/office/officeart/2018/5/layout/IconCircleLabelList"/>
    <dgm:cxn modelId="{E693ABF4-FDE3-40DD-A59B-7BE4DC4CFE11}" type="presParOf" srcId="{06C1AC76-3CD7-4E1C-8CC6-74E70BB1222C}" destId="{DF6FD8D4-3CED-407E-B227-9271295314E4}" srcOrd="0" destOrd="0" presId="urn:microsoft.com/office/officeart/2018/5/layout/IconCircleLabelList"/>
    <dgm:cxn modelId="{DA7F7387-5907-4611-912E-46DBEFB44C50}" type="presParOf" srcId="{06C1AC76-3CD7-4E1C-8CC6-74E70BB1222C}" destId="{EB53EA1B-E97E-4004-8147-99692BB5E7C3}" srcOrd="1" destOrd="0" presId="urn:microsoft.com/office/officeart/2018/5/layout/IconCircleLabelList"/>
    <dgm:cxn modelId="{7D171205-A126-4646-84B1-0DCE4EF65176}" type="presParOf" srcId="{06C1AC76-3CD7-4E1C-8CC6-74E70BB1222C}" destId="{AE999720-EB77-443D-B860-153EDCE30E51}" srcOrd="2" destOrd="0" presId="urn:microsoft.com/office/officeart/2018/5/layout/IconCircleLabelList"/>
    <dgm:cxn modelId="{B1EF102D-4834-4E28-B26A-657EADD8F492}" type="presParOf" srcId="{06C1AC76-3CD7-4E1C-8CC6-74E70BB1222C}" destId="{C60220CD-A62C-490B-B569-CEC128447A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65645-C804-4172-AE7D-F5DA43BCFD2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8A5E763-32DC-4CE6-94EE-A289090E2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Management of Trello page</a:t>
          </a:r>
        </a:p>
      </dgm:t>
    </dgm:pt>
    <dgm:pt modelId="{2EAAD28B-1410-4451-A3E6-D592BEAB3DC4}" type="parTrans" cxnId="{3EF344F5-098F-4A2F-AB32-246E9D006B7B}">
      <dgm:prSet/>
      <dgm:spPr/>
      <dgm:t>
        <a:bodyPr/>
        <a:lstStyle/>
        <a:p>
          <a:endParaRPr lang="en-US"/>
        </a:p>
      </dgm:t>
    </dgm:pt>
    <dgm:pt modelId="{F3D1C4C0-58C7-4B46-B208-F65E3D3DA73C}" type="sibTrans" cxnId="{3EF344F5-098F-4A2F-AB32-246E9D006B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A6AE006-1622-4FC6-A935-57FF3AB115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cs typeface="Calibri Light"/>
            </a:rPr>
            <a:t>Research User Requirements</a:t>
          </a:r>
        </a:p>
      </dgm:t>
    </dgm:pt>
    <dgm:pt modelId="{C1E8B7CC-0A39-44D1-9262-837D18578556}" type="parTrans" cxnId="{C14EA13E-414C-4B14-B2B0-23084F74C212}">
      <dgm:prSet/>
      <dgm:spPr/>
      <dgm:t>
        <a:bodyPr/>
        <a:lstStyle/>
        <a:p>
          <a:endParaRPr lang="en-US"/>
        </a:p>
      </dgm:t>
    </dgm:pt>
    <dgm:pt modelId="{F85D089A-FDB3-4242-9427-B7A42F39DB9A}" type="sibTrans" cxnId="{C14EA13E-414C-4B14-B2B0-23084F74C2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B8A9A9-CC7A-496A-9CCF-8CCB1C1031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a math's game for our application</a:t>
          </a:r>
        </a:p>
      </dgm:t>
    </dgm:pt>
    <dgm:pt modelId="{1DB3ECC2-3D53-4090-BE06-77FB6018D9EF}" type="parTrans" cxnId="{D8D1BFE9-DA43-46D7-837D-D5D919AA6A3C}">
      <dgm:prSet/>
      <dgm:spPr/>
      <dgm:t>
        <a:bodyPr/>
        <a:lstStyle/>
        <a:p>
          <a:endParaRPr lang="en-US"/>
        </a:p>
      </dgm:t>
    </dgm:pt>
    <dgm:pt modelId="{0A14B93B-2F60-4022-9BD4-24024B17A58E}" type="sibTrans" cxnId="{D8D1BFE9-DA43-46D7-837D-D5D919AA6A3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2C5718-5097-4B84-8F6C-7417B6A8CD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a survey for market research</a:t>
          </a:r>
        </a:p>
      </dgm:t>
    </dgm:pt>
    <dgm:pt modelId="{99DF2648-C907-4F25-BD26-163F02147750}" type="parTrans" cxnId="{41C153EB-CE06-4DDB-AF06-5B576CA85AB4}">
      <dgm:prSet/>
      <dgm:spPr/>
      <dgm:t>
        <a:bodyPr/>
        <a:lstStyle/>
        <a:p>
          <a:endParaRPr lang="en-US"/>
        </a:p>
      </dgm:t>
    </dgm:pt>
    <dgm:pt modelId="{F79A9D31-8FAB-41FC-B8F3-53EA863FA28B}" type="sibTrans" cxnId="{41C153EB-CE06-4DDB-AF06-5B576CA85AB4}">
      <dgm:prSet/>
      <dgm:spPr/>
      <dgm:t>
        <a:bodyPr/>
        <a:lstStyle/>
        <a:p>
          <a:endParaRPr lang="en-US"/>
        </a:p>
      </dgm:t>
    </dgm:pt>
    <dgm:pt modelId="{107D0C0D-3461-42EB-8102-0D97B1D539F3}" type="pres">
      <dgm:prSet presAssocID="{4E865645-C804-4172-AE7D-F5DA43BCFD2B}" presName="root" presStyleCnt="0">
        <dgm:presLayoutVars>
          <dgm:dir/>
          <dgm:resizeHandles val="exact"/>
        </dgm:presLayoutVars>
      </dgm:prSet>
      <dgm:spPr/>
    </dgm:pt>
    <dgm:pt modelId="{0F2990EF-F5FC-4E3B-90B0-2D35C2A64854}" type="pres">
      <dgm:prSet presAssocID="{4E865645-C804-4172-AE7D-F5DA43BCFD2B}" presName="container" presStyleCnt="0">
        <dgm:presLayoutVars>
          <dgm:dir/>
          <dgm:resizeHandles val="exact"/>
        </dgm:presLayoutVars>
      </dgm:prSet>
      <dgm:spPr/>
    </dgm:pt>
    <dgm:pt modelId="{8AEFAB65-677E-4B6B-9717-FE7503B0F80E}" type="pres">
      <dgm:prSet presAssocID="{68A5E763-32DC-4CE6-94EE-A289090E2EC5}" presName="compNode" presStyleCnt="0"/>
      <dgm:spPr/>
    </dgm:pt>
    <dgm:pt modelId="{A4945C9F-69D0-42F6-9129-80A76CD6F5DA}" type="pres">
      <dgm:prSet presAssocID="{68A5E763-32DC-4CE6-94EE-A289090E2EC5}" presName="iconBgRect" presStyleLbl="bgShp" presStyleIdx="0" presStyleCnt="4"/>
      <dgm:spPr/>
    </dgm:pt>
    <dgm:pt modelId="{2CE6D658-08B7-477A-A763-4CE8F61B6C3B}" type="pres">
      <dgm:prSet presAssocID="{68A5E763-32DC-4CE6-94EE-A289090E2E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1825793E-DF37-4BE3-B20E-BACB635F3698}" type="pres">
      <dgm:prSet presAssocID="{68A5E763-32DC-4CE6-94EE-A289090E2EC5}" presName="spaceRect" presStyleCnt="0"/>
      <dgm:spPr/>
    </dgm:pt>
    <dgm:pt modelId="{2A574976-59B9-40F0-A906-22B5380D7F4C}" type="pres">
      <dgm:prSet presAssocID="{68A5E763-32DC-4CE6-94EE-A289090E2EC5}" presName="textRect" presStyleLbl="revTx" presStyleIdx="0" presStyleCnt="4">
        <dgm:presLayoutVars>
          <dgm:chMax val="1"/>
          <dgm:chPref val="1"/>
        </dgm:presLayoutVars>
      </dgm:prSet>
      <dgm:spPr/>
    </dgm:pt>
    <dgm:pt modelId="{18D5E8E1-6EA6-486C-8421-B624094460AE}" type="pres">
      <dgm:prSet presAssocID="{F3D1C4C0-58C7-4B46-B208-F65E3D3DA73C}" presName="sibTrans" presStyleLbl="sibTrans2D1" presStyleIdx="0" presStyleCnt="0"/>
      <dgm:spPr/>
    </dgm:pt>
    <dgm:pt modelId="{B8757005-18C9-4A46-872B-AB01B54485D0}" type="pres">
      <dgm:prSet presAssocID="{8A6AE006-1622-4FC6-A935-57FF3AB1158F}" presName="compNode" presStyleCnt="0"/>
      <dgm:spPr/>
    </dgm:pt>
    <dgm:pt modelId="{C5605E17-2BEC-4523-8B69-4C6E5AFE1D54}" type="pres">
      <dgm:prSet presAssocID="{8A6AE006-1622-4FC6-A935-57FF3AB1158F}" presName="iconBgRect" presStyleLbl="bgShp" presStyleIdx="1" presStyleCnt="4"/>
      <dgm:spPr/>
    </dgm:pt>
    <dgm:pt modelId="{9B3FE220-647A-4DD5-88A4-BE5E3232C7BD}" type="pres">
      <dgm:prSet presAssocID="{8A6AE006-1622-4FC6-A935-57FF3AB1158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4B3EF31-B062-46A5-9DB9-03F6DE3D8CAE}" type="pres">
      <dgm:prSet presAssocID="{8A6AE006-1622-4FC6-A935-57FF3AB1158F}" presName="spaceRect" presStyleCnt="0"/>
      <dgm:spPr/>
    </dgm:pt>
    <dgm:pt modelId="{17A28BEF-BC72-47D4-BF7F-C967EA8CAF38}" type="pres">
      <dgm:prSet presAssocID="{8A6AE006-1622-4FC6-A935-57FF3AB1158F}" presName="textRect" presStyleLbl="revTx" presStyleIdx="1" presStyleCnt="4">
        <dgm:presLayoutVars>
          <dgm:chMax val="1"/>
          <dgm:chPref val="1"/>
        </dgm:presLayoutVars>
      </dgm:prSet>
      <dgm:spPr/>
    </dgm:pt>
    <dgm:pt modelId="{66892F4D-B191-4627-872C-0D476AABFFC7}" type="pres">
      <dgm:prSet presAssocID="{F85D089A-FDB3-4242-9427-B7A42F39DB9A}" presName="sibTrans" presStyleLbl="sibTrans2D1" presStyleIdx="0" presStyleCnt="0"/>
      <dgm:spPr/>
    </dgm:pt>
    <dgm:pt modelId="{A276DFF9-1822-4893-85F2-30CBABE8811F}" type="pres">
      <dgm:prSet presAssocID="{32B8A9A9-CC7A-496A-9CCF-8CCB1C103172}" presName="compNode" presStyleCnt="0"/>
      <dgm:spPr/>
    </dgm:pt>
    <dgm:pt modelId="{882DD9A0-17F6-47DF-8DA2-01DF0E96A42B}" type="pres">
      <dgm:prSet presAssocID="{32B8A9A9-CC7A-496A-9CCF-8CCB1C103172}" presName="iconBgRect" presStyleLbl="bgShp" presStyleIdx="2" presStyleCnt="4"/>
      <dgm:spPr/>
    </dgm:pt>
    <dgm:pt modelId="{0A095F6D-5D44-44DC-A3F4-22A25A7E2953}" type="pres">
      <dgm:prSet presAssocID="{32B8A9A9-CC7A-496A-9CCF-8CCB1C1031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9C91C76-79E9-406D-8395-47C47B40C80B}" type="pres">
      <dgm:prSet presAssocID="{32B8A9A9-CC7A-496A-9CCF-8CCB1C103172}" presName="spaceRect" presStyleCnt="0"/>
      <dgm:spPr/>
    </dgm:pt>
    <dgm:pt modelId="{A658C45F-D2A2-4AE5-888A-C4302DF448D0}" type="pres">
      <dgm:prSet presAssocID="{32B8A9A9-CC7A-496A-9CCF-8CCB1C103172}" presName="textRect" presStyleLbl="revTx" presStyleIdx="2" presStyleCnt="4">
        <dgm:presLayoutVars>
          <dgm:chMax val="1"/>
          <dgm:chPref val="1"/>
        </dgm:presLayoutVars>
      </dgm:prSet>
      <dgm:spPr/>
    </dgm:pt>
    <dgm:pt modelId="{1C3FBFB8-FEE2-4A40-B8C3-AAFAFB34943F}" type="pres">
      <dgm:prSet presAssocID="{0A14B93B-2F60-4022-9BD4-24024B17A58E}" presName="sibTrans" presStyleLbl="sibTrans2D1" presStyleIdx="0" presStyleCnt="0"/>
      <dgm:spPr/>
    </dgm:pt>
    <dgm:pt modelId="{EF62EB22-EE40-465C-A734-3748BF5ED4E7}" type="pres">
      <dgm:prSet presAssocID="{DE2C5718-5097-4B84-8F6C-7417B6A8CDDF}" presName="compNode" presStyleCnt="0"/>
      <dgm:spPr/>
    </dgm:pt>
    <dgm:pt modelId="{7D0D7F06-6134-4EBA-9C03-CD75A24AB228}" type="pres">
      <dgm:prSet presAssocID="{DE2C5718-5097-4B84-8F6C-7417B6A8CDDF}" presName="iconBgRect" presStyleLbl="bgShp" presStyleIdx="3" presStyleCnt="4"/>
      <dgm:spPr/>
    </dgm:pt>
    <dgm:pt modelId="{DC772251-6D34-46D4-9C60-EE0475078FB8}" type="pres">
      <dgm:prSet presAssocID="{DE2C5718-5097-4B84-8F6C-7417B6A8CDD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EB5BE2-AD81-4365-84B2-CDDA27713F07}" type="pres">
      <dgm:prSet presAssocID="{DE2C5718-5097-4B84-8F6C-7417B6A8CDDF}" presName="spaceRect" presStyleCnt="0"/>
      <dgm:spPr/>
    </dgm:pt>
    <dgm:pt modelId="{3AD0D42B-1B72-4BE1-BDC3-EFD9BDEFD52B}" type="pres">
      <dgm:prSet presAssocID="{DE2C5718-5097-4B84-8F6C-7417B6A8CDD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83EF405-443E-4FE6-8DF1-92788CEE32E9}" type="presOf" srcId="{4E865645-C804-4172-AE7D-F5DA43BCFD2B}" destId="{107D0C0D-3461-42EB-8102-0D97B1D539F3}" srcOrd="0" destOrd="0" presId="urn:microsoft.com/office/officeart/2018/2/layout/IconCircleList"/>
    <dgm:cxn modelId="{2782350C-2DF3-458A-92D2-A81131A5FD25}" type="presOf" srcId="{32B8A9A9-CC7A-496A-9CCF-8CCB1C103172}" destId="{A658C45F-D2A2-4AE5-888A-C4302DF448D0}" srcOrd="0" destOrd="0" presId="urn:microsoft.com/office/officeart/2018/2/layout/IconCircleList"/>
    <dgm:cxn modelId="{F90D013D-1004-462C-9A2A-BFA554A79FBB}" type="presOf" srcId="{8A6AE006-1622-4FC6-A935-57FF3AB1158F}" destId="{17A28BEF-BC72-47D4-BF7F-C967EA8CAF38}" srcOrd="0" destOrd="0" presId="urn:microsoft.com/office/officeart/2018/2/layout/IconCircleList"/>
    <dgm:cxn modelId="{C14EA13E-414C-4B14-B2B0-23084F74C212}" srcId="{4E865645-C804-4172-AE7D-F5DA43BCFD2B}" destId="{8A6AE006-1622-4FC6-A935-57FF3AB1158F}" srcOrd="1" destOrd="0" parTransId="{C1E8B7CC-0A39-44D1-9262-837D18578556}" sibTransId="{F85D089A-FDB3-4242-9427-B7A42F39DB9A}"/>
    <dgm:cxn modelId="{3BAC0C6B-5043-4447-AA17-3BF1179DC962}" type="presOf" srcId="{F85D089A-FDB3-4242-9427-B7A42F39DB9A}" destId="{66892F4D-B191-4627-872C-0D476AABFFC7}" srcOrd="0" destOrd="0" presId="urn:microsoft.com/office/officeart/2018/2/layout/IconCircleList"/>
    <dgm:cxn modelId="{D49B5790-9BF2-40D4-BEFA-814905EDA9BD}" type="presOf" srcId="{0A14B93B-2F60-4022-9BD4-24024B17A58E}" destId="{1C3FBFB8-FEE2-4A40-B8C3-AAFAFB34943F}" srcOrd="0" destOrd="0" presId="urn:microsoft.com/office/officeart/2018/2/layout/IconCircleList"/>
    <dgm:cxn modelId="{DB8969A2-41DA-4250-9288-44E4A39D40ED}" type="presOf" srcId="{68A5E763-32DC-4CE6-94EE-A289090E2EC5}" destId="{2A574976-59B9-40F0-A906-22B5380D7F4C}" srcOrd="0" destOrd="0" presId="urn:microsoft.com/office/officeart/2018/2/layout/IconCircleList"/>
    <dgm:cxn modelId="{3B6E41DC-A7CD-4541-9EE8-DF3C9CEF541B}" type="presOf" srcId="{F3D1C4C0-58C7-4B46-B208-F65E3D3DA73C}" destId="{18D5E8E1-6EA6-486C-8421-B624094460AE}" srcOrd="0" destOrd="0" presId="urn:microsoft.com/office/officeart/2018/2/layout/IconCircleList"/>
    <dgm:cxn modelId="{D8D1BFE9-DA43-46D7-837D-D5D919AA6A3C}" srcId="{4E865645-C804-4172-AE7D-F5DA43BCFD2B}" destId="{32B8A9A9-CC7A-496A-9CCF-8CCB1C103172}" srcOrd="2" destOrd="0" parTransId="{1DB3ECC2-3D53-4090-BE06-77FB6018D9EF}" sibTransId="{0A14B93B-2F60-4022-9BD4-24024B17A58E}"/>
    <dgm:cxn modelId="{41C153EB-CE06-4DDB-AF06-5B576CA85AB4}" srcId="{4E865645-C804-4172-AE7D-F5DA43BCFD2B}" destId="{DE2C5718-5097-4B84-8F6C-7417B6A8CDDF}" srcOrd="3" destOrd="0" parTransId="{99DF2648-C907-4F25-BD26-163F02147750}" sibTransId="{F79A9D31-8FAB-41FC-B8F3-53EA863FA28B}"/>
    <dgm:cxn modelId="{9FDBD9F2-E0C7-4C2B-BDED-CFFBF63418D3}" type="presOf" srcId="{DE2C5718-5097-4B84-8F6C-7417B6A8CDDF}" destId="{3AD0D42B-1B72-4BE1-BDC3-EFD9BDEFD52B}" srcOrd="0" destOrd="0" presId="urn:microsoft.com/office/officeart/2018/2/layout/IconCircleList"/>
    <dgm:cxn modelId="{3EF344F5-098F-4A2F-AB32-246E9D006B7B}" srcId="{4E865645-C804-4172-AE7D-F5DA43BCFD2B}" destId="{68A5E763-32DC-4CE6-94EE-A289090E2EC5}" srcOrd="0" destOrd="0" parTransId="{2EAAD28B-1410-4451-A3E6-D592BEAB3DC4}" sibTransId="{F3D1C4C0-58C7-4B46-B208-F65E3D3DA73C}"/>
    <dgm:cxn modelId="{A84F6663-D52A-4638-8156-D19757FB3717}" type="presParOf" srcId="{107D0C0D-3461-42EB-8102-0D97B1D539F3}" destId="{0F2990EF-F5FC-4E3B-90B0-2D35C2A64854}" srcOrd="0" destOrd="0" presId="urn:microsoft.com/office/officeart/2018/2/layout/IconCircleList"/>
    <dgm:cxn modelId="{F9153996-4C2D-4BDE-BDCB-C63BD3DAE902}" type="presParOf" srcId="{0F2990EF-F5FC-4E3B-90B0-2D35C2A64854}" destId="{8AEFAB65-677E-4B6B-9717-FE7503B0F80E}" srcOrd="0" destOrd="0" presId="urn:microsoft.com/office/officeart/2018/2/layout/IconCircleList"/>
    <dgm:cxn modelId="{A72AC711-E2FC-461F-BDA5-C1FA581C80A7}" type="presParOf" srcId="{8AEFAB65-677E-4B6B-9717-FE7503B0F80E}" destId="{A4945C9F-69D0-42F6-9129-80A76CD6F5DA}" srcOrd="0" destOrd="0" presId="urn:microsoft.com/office/officeart/2018/2/layout/IconCircleList"/>
    <dgm:cxn modelId="{DDAAAE3C-F1A7-4EEF-BDC2-A99219ECBB89}" type="presParOf" srcId="{8AEFAB65-677E-4B6B-9717-FE7503B0F80E}" destId="{2CE6D658-08B7-477A-A763-4CE8F61B6C3B}" srcOrd="1" destOrd="0" presId="urn:microsoft.com/office/officeart/2018/2/layout/IconCircleList"/>
    <dgm:cxn modelId="{0C7B32BC-AE2F-4C38-805D-E996342E74F5}" type="presParOf" srcId="{8AEFAB65-677E-4B6B-9717-FE7503B0F80E}" destId="{1825793E-DF37-4BE3-B20E-BACB635F3698}" srcOrd="2" destOrd="0" presId="urn:microsoft.com/office/officeart/2018/2/layout/IconCircleList"/>
    <dgm:cxn modelId="{F45FD3F3-FB47-4E65-90BE-D226B6A7F00F}" type="presParOf" srcId="{8AEFAB65-677E-4B6B-9717-FE7503B0F80E}" destId="{2A574976-59B9-40F0-A906-22B5380D7F4C}" srcOrd="3" destOrd="0" presId="urn:microsoft.com/office/officeart/2018/2/layout/IconCircleList"/>
    <dgm:cxn modelId="{5EB55B6C-153F-4248-BE14-1633BB0B9EEE}" type="presParOf" srcId="{0F2990EF-F5FC-4E3B-90B0-2D35C2A64854}" destId="{18D5E8E1-6EA6-486C-8421-B624094460AE}" srcOrd="1" destOrd="0" presId="urn:microsoft.com/office/officeart/2018/2/layout/IconCircleList"/>
    <dgm:cxn modelId="{3F86FC77-E910-46DE-8ACD-28E948DDD206}" type="presParOf" srcId="{0F2990EF-F5FC-4E3B-90B0-2D35C2A64854}" destId="{B8757005-18C9-4A46-872B-AB01B54485D0}" srcOrd="2" destOrd="0" presId="urn:microsoft.com/office/officeart/2018/2/layout/IconCircleList"/>
    <dgm:cxn modelId="{51CFC9D6-CD62-4872-935B-2C8CCF6E527E}" type="presParOf" srcId="{B8757005-18C9-4A46-872B-AB01B54485D0}" destId="{C5605E17-2BEC-4523-8B69-4C6E5AFE1D54}" srcOrd="0" destOrd="0" presId="urn:microsoft.com/office/officeart/2018/2/layout/IconCircleList"/>
    <dgm:cxn modelId="{17683914-D7CC-4BA9-821A-63FCC4C4FCA7}" type="presParOf" srcId="{B8757005-18C9-4A46-872B-AB01B54485D0}" destId="{9B3FE220-647A-4DD5-88A4-BE5E3232C7BD}" srcOrd="1" destOrd="0" presId="urn:microsoft.com/office/officeart/2018/2/layout/IconCircleList"/>
    <dgm:cxn modelId="{F6F1E0D2-20F9-458F-A85A-DB60DA847810}" type="presParOf" srcId="{B8757005-18C9-4A46-872B-AB01B54485D0}" destId="{44B3EF31-B062-46A5-9DB9-03F6DE3D8CAE}" srcOrd="2" destOrd="0" presId="urn:microsoft.com/office/officeart/2018/2/layout/IconCircleList"/>
    <dgm:cxn modelId="{A22DCC60-3ED0-44E4-80AF-4068FF5CBB3C}" type="presParOf" srcId="{B8757005-18C9-4A46-872B-AB01B54485D0}" destId="{17A28BEF-BC72-47D4-BF7F-C967EA8CAF38}" srcOrd="3" destOrd="0" presId="urn:microsoft.com/office/officeart/2018/2/layout/IconCircleList"/>
    <dgm:cxn modelId="{C0B404F7-D474-4E95-8414-7A5652170351}" type="presParOf" srcId="{0F2990EF-F5FC-4E3B-90B0-2D35C2A64854}" destId="{66892F4D-B191-4627-872C-0D476AABFFC7}" srcOrd="3" destOrd="0" presId="urn:microsoft.com/office/officeart/2018/2/layout/IconCircleList"/>
    <dgm:cxn modelId="{144AD37B-C5C9-4682-B978-E53704F95138}" type="presParOf" srcId="{0F2990EF-F5FC-4E3B-90B0-2D35C2A64854}" destId="{A276DFF9-1822-4893-85F2-30CBABE8811F}" srcOrd="4" destOrd="0" presId="urn:microsoft.com/office/officeart/2018/2/layout/IconCircleList"/>
    <dgm:cxn modelId="{7C18D283-775A-48CC-A858-BBB736C24A76}" type="presParOf" srcId="{A276DFF9-1822-4893-85F2-30CBABE8811F}" destId="{882DD9A0-17F6-47DF-8DA2-01DF0E96A42B}" srcOrd="0" destOrd="0" presId="urn:microsoft.com/office/officeart/2018/2/layout/IconCircleList"/>
    <dgm:cxn modelId="{F58AC1FE-A768-491F-952F-D7789EF64761}" type="presParOf" srcId="{A276DFF9-1822-4893-85F2-30CBABE8811F}" destId="{0A095F6D-5D44-44DC-A3F4-22A25A7E2953}" srcOrd="1" destOrd="0" presId="urn:microsoft.com/office/officeart/2018/2/layout/IconCircleList"/>
    <dgm:cxn modelId="{2A56E776-9A9C-4069-A2D5-281F1BA4AD54}" type="presParOf" srcId="{A276DFF9-1822-4893-85F2-30CBABE8811F}" destId="{59C91C76-79E9-406D-8395-47C47B40C80B}" srcOrd="2" destOrd="0" presId="urn:microsoft.com/office/officeart/2018/2/layout/IconCircleList"/>
    <dgm:cxn modelId="{7076CD57-F70C-45D0-832E-F9E14E0252A3}" type="presParOf" srcId="{A276DFF9-1822-4893-85F2-30CBABE8811F}" destId="{A658C45F-D2A2-4AE5-888A-C4302DF448D0}" srcOrd="3" destOrd="0" presId="urn:microsoft.com/office/officeart/2018/2/layout/IconCircleList"/>
    <dgm:cxn modelId="{60092D09-5BE9-4F65-8436-02238A2C5200}" type="presParOf" srcId="{0F2990EF-F5FC-4E3B-90B0-2D35C2A64854}" destId="{1C3FBFB8-FEE2-4A40-B8C3-AAFAFB34943F}" srcOrd="5" destOrd="0" presId="urn:microsoft.com/office/officeart/2018/2/layout/IconCircleList"/>
    <dgm:cxn modelId="{B0B75D68-39AB-45C1-ACC7-52CC951F8B12}" type="presParOf" srcId="{0F2990EF-F5FC-4E3B-90B0-2D35C2A64854}" destId="{EF62EB22-EE40-465C-A734-3748BF5ED4E7}" srcOrd="6" destOrd="0" presId="urn:microsoft.com/office/officeart/2018/2/layout/IconCircleList"/>
    <dgm:cxn modelId="{16620A56-446B-4FA6-A492-87A35AD878CD}" type="presParOf" srcId="{EF62EB22-EE40-465C-A734-3748BF5ED4E7}" destId="{7D0D7F06-6134-4EBA-9C03-CD75A24AB228}" srcOrd="0" destOrd="0" presId="urn:microsoft.com/office/officeart/2018/2/layout/IconCircleList"/>
    <dgm:cxn modelId="{77943E7A-7502-4404-A238-446196099A04}" type="presParOf" srcId="{EF62EB22-EE40-465C-A734-3748BF5ED4E7}" destId="{DC772251-6D34-46D4-9C60-EE0475078FB8}" srcOrd="1" destOrd="0" presId="urn:microsoft.com/office/officeart/2018/2/layout/IconCircleList"/>
    <dgm:cxn modelId="{224F2CBE-3F06-4A94-AE39-C72FFD4B6E4C}" type="presParOf" srcId="{EF62EB22-EE40-465C-A734-3748BF5ED4E7}" destId="{84EB5BE2-AD81-4365-84B2-CDDA27713F07}" srcOrd="2" destOrd="0" presId="urn:microsoft.com/office/officeart/2018/2/layout/IconCircleList"/>
    <dgm:cxn modelId="{D820A556-82A4-4DC6-8ECA-D2DE80618908}" type="presParOf" srcId="{EF62EB22-EE40-465C-A734-3748BF5ED4E7}" destId="{3AD0D42B-1B72-4BE1-BDC3-EFD9BDEFD52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510B7E-B745-45EE-99F1-9AD505FDC2D4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7DBEA6A-4C6B-4F5C-9064-CAEB37DE11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Completed research into our market</a:t>
          </a:r>
        </a:p>
      </dgm:t>
    </dgm:pt>
    <dgm:pt modelId="{14632FF1-C2C0-4AAD-9839-637E5BFFDE84}" type="parTrans" cxnId="{933C2973-75F8-4900-BE49-863B09BB531A}">
      <dgm:prSet/>
      <dgm:spPr/>
      <dgm:t>
        <a:bodyPr/>
        <a:lstStyle/>
        <a:p>
          <a:endParaRPr lang="en-US"/>
        </a:p>
      </dgm:t>
    </dgm:pt>
    <dgm:pt modelId="{77061DC4-50E9-4E7E-A880-0E098AF3C12D}" type="sibTrans" cxnId="{933C2973-75F8-4900-BE49-863B09BB531A}">
      <dgm:prSet phldrT="1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6229DE-C82D-488E-9924-8124367D8A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a word definition game</a:t>
          </a:r>
        </a:p>
      </dgm:t>
    </dgm:pt>
    <dgm:pt modelId="{8F99B1D3-13BD-4BE4-83F3-9943FC9F0C58}" type="parTrans" cxnId="{D60598A6-8034-469A-ABC4-D5E7C5B7994F}">
      <dgm:prSet/>
      <dgm:spPr/>
      <dgm:t>
        <a:bodyPr/>
        <a:lstStyle/>
        <a:p>
          <a:endParaRPr lang="en-US"/>
        </a:p>
      </dgm:t>
    </dgm:pt>
    <dgm:pt modelId="{99D38C3F-EB11-4170-BD6C-7AFFC46A7EB7}" type="sibTrans" cxnId="{D60598A6-8034-469A-ABC4-D5E7C5B7994F}">
      <dgm:prSet phldrT="2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6C2B6E-AD09-43F0-A434-FC3304F7C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Found non-functional requirements </a:t>
          </a:r>
        </a:p>
      </dgm:t>
    </dgm:pt>
    <dgm:pt modelId="{5402AED2-9BAD-4CB8-91E3-18D7BDC2A455}" type="parTrans" cxnId="{53B0E573-2C7C-4B15-8281-60D58DCE5116}">
      <dgm:prSet/>
      <dgm:spPr/>
      <dgm:t>
        <a:bodyPr/>
        <a:lstStyle/>
        <a:p>
          <a:endParaRPr lang="en-US"/>
        </a:p>
      </dgm:t>
    </dgm:pt>
    <dgm:pt modelId="{9A77F518-A932-47F1-BE60-9A23203A2E30}" type="sibTrans" cxnId="{53B0E573-2C7C-4B15-8281-60D58DCE5116}">
      <dgm:prSet phldrT="3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304FF6-515C-46E6-83AB-325F5F0AB3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cs typeface="Calibri Light"/>
            </a:rPr>
            <a:t>Updating our Trello page</a:t>
          </a:r>
        </a:p>
      </dgm:t>
    </dgm:pt>
    <dgm:pt modelId="{540E6CBB-F014-4EC9-8FF0-5C49BB8415D0}" type="parTrans" cxnId="{C35B59D9-0071-403F-801D-8AD0E1951246}">
      <dgm:prSet/>
      <dgm:spPr/>
    </dgm:pt>
    <dgm:pt modelId="{6EDBB2B5-A7C0-4A1E-9853-A607D620816D}" type="sibTrans" cxnId="{C35B59D9-0071-403F-801D-8AD0E1951246}">
      <dgm:prSet phldrT="4"/>
      <dgm:spPr/>
      <dgm:t>
        <a:bodyPr/>
        <a:lstStyle/>
        <a:p>
          <a:endParaRPr lang="en-US"/>
        </a:p>
      </dgm:t>
    </dgm:pt>
    <dgm:pt modelId="{27DE1022-4DE6-4C74-A873-5D3E638AB6FC}" type="pres">
      <dgm:prSet presAssocID="{4A510B7E-B745-45EE-99F1-9AD505FDC2D4}" presName="root" presStyleCnt="0">
        <dgm:presLayoutVars>
          <dgm:dir/>
          <dgm:resizeHandles val="exact"/>
        </dgm:presLayoutVars>
      </dgm:prSet>
      <dgm:spPr/>
    </dgm:pt>
    <dgm:pt modelId="{CF332F12-9CF9-4EEE-BAB9-27CAA6B73E8B}" type="pres">
      <dgm:prSet presAssocID="{4A510B7E-B745-45EE-99F1-9AD505FDC2D4}" presName="container" presStyleCnt="0">
        <dgm:presLayoutVars>
          <dgm:dir/>
          <dgm:resizeHandles val="exact"/>
        </dgm:presLayoutVars>
      </dgm:prSet>
      <dgm:spPr/>
    </dgm:pt>
    <dgm:pt modelId="{FADDE49B-200C-495D-8570-035F64EEA68F}" type="pres">
      <dgm:prSet presAssocID="{A7DBEA6A-4C6B-4F5C-9064-CAEB37DE1100}" presName="compNode" presStyleCnt="0"/>
      <dgm:spPr/>
    </dgm:pt>
    <dgm:pt modelId="{52250AFA-1ABC-435C-A14C-1E0A1523E300}" type="pres">
      <dgm:prSet presAssocID="{A7DBEA6A-4C6B-4F5C-9064-CAEB37DE1100}" presName="iconBgRect" presStyleLbl="bgShp" presStyleIdx="0" presStyleCnt="4"/>
      <dgm:spPr/>
    </dgm:pt>
    <dgm:pt modelId="{0C526DCE-0DA9-4792-A588-A2799491F350}" type="pres">
      <dgm:prSet presAssocID="{A7DBEA6A-4C6B-4F5C-9064-CAEB37DE110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FB359143-A2B7-48CB-AC5C-9D48397856FE}" type="pres">
      <dgm:prSet presAssocID="{A7DBEA6A-4C6B-4F5C-9064-CAEB37DE1100}" presName="spaceRect" presStyleCnt="0"/>
      <dgm:spPr/>
    </dgm:pt>
    <dgm:pt modelId="{449B2B67-CF16-4C70-9644-61626EBA975D}" type="pres">
      <dgm:prSet presAssocID="{A7DBEA6A-4C6B-4F5C-9064-CAEB37DE1100}" presName="textRect" presStyleLbl="revTx" presStyleIdx="0" presStyleCnt="4">
        <dgm:presLayoutVars>
          <dgm:chMax val="1"/>
          <dgm:chPref val="1"/>
        </dgm:presLayoutVars>
      </dgm:prSet>
      <dgm:spPr/>
    </dgm:pt>
    <dgm:pt modelId="{241AF2BA-18F2-4FAC-8EC4-AE25AE5FF014}" type="pres">
      <dgm:prSet presAssocID="{77061DC4-50E9-4E7E-A880-0E098AF3C12D}" presName="sibTrans" presStyleLbl="sibTrans2D1" presStyleIdx="0" presStyleCnt="0"/>
      <dgm:spPr/>
    </dgm:pt>
    <dgm:pt modelId="{45BA0701-962E-43F5-8F27-1342983C5D28}" type="pres">
      <dgm:prSet presAssocID="{4A6229DE-C82D-488E-9924-8124367D8A79}" presName="compNode" presStyleCnt="0"/>
      <dgm:spPr/>
    </dgm:pt>
    <dgm:pt modelId="{723204C3-B022-4589-8200-EFAE46A36C54}" type="pres">
      <dgm:prSet presAssocID="{4A6229DE-C82D-488E-9924-8124367D8A79}" presName="iconBgRect" presStyleLbl="bgShp" presStyleIdx="1" presStyleCnt="4"/>
      <dgm:spPr/>
    </dgm:pt>
    <dgm:pt modelId="{02EF9B68-D390-406B-AF95-D3B2E67BB4B4}" type="pres">
      <dgm:prSet presAssocID="{4A6229DE-C82D-488E-9924-8124367D8A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4E3F621D-03E2-4828-B52D-F2EACD8C7793}" type="pres">
      <dgm:prSet presAssocID="{4A6229DE-C82D-488E-9924-8124367D8A79}" presName="spaceRect" presStyleCnt="0"/>
      <dgm:spPr/>
    </dgm:pt>
    <dgm:pt modelId="{9724AC8B-7AB6-4438-9723-C1286D5CC675}" type="pres">
      <dgm:prSet presAssocID="{4A6229DE-C82D-488E-9924-8124367D8A79}" presName="textRect" presStyleLbl="revTx" presStyleIdx="1" presStyleCnt="4">
        <dgm:presLayoutVars>
          <dgm:chMax val="1"/>
          <dgm:chPref val="1"/>
        </dgm:presLayoutVars>
      </dgm:prSet>
      <dgm:spPr/>
    </dgm:pt>
    <dgm:pt modelId="{2BDDD6EC-9C18-4DCD-B352-F63E78095C97}" type="pres">
      <dgm:prSet presAssocID="{99D38C3F-EB11-4170-BD6C-7AFFC46A7EB7}" presName="sibTrans" presStyleLbl="sibTrans2D1" presStyleIdx="0" presStyleCnt="0"/>
      <dgm:spPr/>
    </dgm:pt>
    <dgm:pt modelId="{26E83B5B-6244-4ABB-AFA6-8D3169712863}" type="pres">
      <dgm:prSet presAssocID="{1A6C2B6E-AD09-43F0-A434-FC3304F7CBC8}" presName="compNode" presStyleCnt="0"/>
      <dgm:spPr/>
    </dgm:pt>
    <dgm:pt modelId="{4D787FA5-0C35-496E-8923-779C7A9204AF}" type="pres">
      <dgm:prSet presAssocID="{1A6C2B6E-AD09-43F0-A434-FC3304F7CBC8}" presName="iconBgRect" presStyleLbl="bgShp" presStyleIdx="2" presStyleCnt="4"/>
      <dgm:spPr/>
    </dgm:pt>
    <dgm:pt modelId="{9FF29432-1861-4F69-997F-35FFEC18EBE9}" type="pres">
      <dgm:prSet presAssocID="{1A6C2B6E-AD09-43F0-A434-FC3304F7CBC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459AAD-0741-4085-938F-BEC9318E9136}" type="pres">
      <dgm:prSet presAssocID="{1A6C2B6E-AD09-43F0-A434-FC3304F7CBC8}" presName="spaceRect" presStyleCnt="0"/>
      <dgm:spPr/>
    </dgm:pt>
    <dgm:pt modelId="{997C0A90-B95D-40DD-876E-98044F1351F4}" type="pres">
      <dgm:prSet presAssocID="{1A6C2B6E-AD09-43F0-A434-FC3304F7CBC8}" presName="textRect" presStyleLbl="revTx" presStyleIdx="2" presStyleCnt="4">
        <dgm:presLayoutVars>
          <dgm:chMax val="1"/>
          <dgm:chPref val="1"/>
        </dgm:presLayoutVars>
      </dgm:prSet>
      <dgm:spPr/>
    </dgm:pt>
    <dgm:pt modelId="{2ED1053D-DD6C-4AA0-8CB7-CCDC93889DF4}" type="pres">
      <dgm:prSet presAssocID="{9A77F518-A932-47F1-BE60-9A23203A2E30}" presName="sibTrans" presStyleLbl="sibTrans2D1" presStyleIdx="0" presStyleCnt="0"/>
      <dgm:spPr/>
    </dgm:pt>
    <dgm:pt modelId="{E7FCA11D-FE13-42E2-8224-5CA94548771F}" type="pres">
      <dgm:prSet presAssocID="{17304FF6-515C-46E6-83AB-325F5F0AB3FE}" presName="compNode" presStyleCnt="0"/>
      <dgm:spPr/>
    </dgm:pt>
    <dgm:pt modelId="{10C6B523-5474-4594-90E2-4F8CE48974A1}" type="pres">
      <dgm:prSet presAssocID="{17304FF6-515C-46E6-83AB-325F5F0AB3FE}" presName="iconBgRect" presStyleLbl="bgShp" presStyleIdx="3" presStyleCnt="4"/>
      <dgm:spPr/>
    </dgm:pt>
    <dgm:pt modelId="{66B23556-7B2D-413F-8C9B-FCEBD0B035E2}" type="pres">
      <dgm:prSet presAssocID="{17304FF6-515C-46E6-83AB-325F5F0AB3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DAED680-03FB-46EF-AF5F-F33D656CB654}" type="pres">
      <dgm:prSet presAssocID="{17304FF6-515C-46E6-83AB-325F5F0AB3FE}" presName="spaceRect" presStyleCnt="0"/>
      <dgm:spPr/>
    </dgm:pt>
    <dgm:pt modelId="{002C3778-B92C-4D35-9C89-CC98A7762A3B}" type="pres">
      <dgm:prSet presAssocID="{17304FF6-515C-46E6-83AB-325F5F0AB3F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33C2973-75F8-4900-BE49-863B09BB531A}" srcId="{4A510B7E-B745-45EE-99F1-9AD505FDC2D4}" destId="{A7DBEA6A-4C6B-4F5C-9064-CAEB37DE1100}" srcOrd="0" destOrd="0" parTransId="{14632FF1-C2C0-4AAD-9839-637E5BFFDE84}" sibTransId="{77061DC4-50E9-4E7E-A880-0E098AF3C12D}"/>
    <dgm:cxn modelId="{66085073-42C3-4848-85F0-85C984791FE1}" type="presOf" srcId="{77061DC4-50E9-4E7E-A880-0E098AF3C12D}" destId="{241AF2BA-18F2-4FAC-8EC4-AE25AE5FF014}" srcOrd="0" destOrd="0" presId="urn:microsoft.com/office/officeart/2018/2/layout/IconCircleList"/>
    <dgm:cxn modelId="{53B0E573-2C7C-4B15-8281-60D58DCE5116}" srcId="{4A510B7E-B745-45EE-99F1-9AD505FDC2D4}" destId="{1A6C2B6E-AD09-43F0-A434-FC3304F7CBC8}" srcOrd="2" destOrd="0" parTransId="{5402AED2-9BAD-4CB8-91E3-18D7BDC2A455}" sibTransId="{9A77F518-A932-47F1-BE60-9A23203A2E30}"/>
    <dgm:cxn modelId="{2F67AB8C-1C25-4C90-9C79-0A56C5E5FF35}" type="presOf" srcId="{4A510B7E-B745-45EE-99F1-9AD505FDC2D4}" destId="{27DE1022-4DE6-4C74-A873-5D3E638AB6FC}" srcOrd="0" destOrd="0" presId="urn:microsoft.com/office/officeart/2018/2/layout/IconCircleList"/>
    <dgm:cxn modelId="{69CA2D9F-90E9-43C4-8B2F-635F25492FED}" type="presOf" srcId="{9A77F518-A932-47F1-BE60-9A23203A2E30}" destId="{2ED1053D-DD6C-4AA0-8CB7-CCDC93889DF4}" srcOrd="0" destOrd="0" presId="urn:microsoft.com/office/officeart/2018/2/layout/IconCircleList"/>
    <dgm:cxn modelId="{D60598A6-8034-469A-ABC4-D5E7C5B7994F}" srcId="{4A510B7E-B745-45EE-99F1-9AD505FDC2D4}" destId="{4A6229DE-C82D-488E-9924-8124367D8A79}" srcOrd="1" destOrd="0" parTransId="{8F99B1D3-13BD-4BE4-83F3-9943FC9F0C58}" sibTransId="{99D38C3F-EB11-4170-BD6C-7AFFC46A7EB7}"/>
    <dgm:cxn modelId="{41E6A3AF-11C5-40CF-9E7E-6675EE6414DD}" type="presOf" srcId="{99D38C3F-EB11-4170-BD6C-7AFFC46A7EB7}" destId="{2BDDD6EC-9C18-4DCD-B352-F63E78095C97}" srcOrd="0" destOrd="0" presId="urn:microsoft.com/office/officeart/2018/2/layout/IconCircleList"/>
    <dgm:cxn modelId="{2ADB45CC-C162-490C-BCCC-76F8BA6AD7BC}" type="presOf" srcId="{1A6C2B6E-AD09-43F0-A434-FC3304F7CBC8}" destId="{997C0A90-B95D-40DD-876E-98044F1351F4}" srcOrd="0" destOrd="0" presId="urn:microsoft.com/office/officeart/2018/2/layout/IconCircleList"/>
    <dgm:cxn modelId="{61905CD2-51AE-4436-8A44-E79BD324822F}" type="presOf" srcId="{17304FF6-515C-46E6-83AB-325F5F0AB3FE}" destId="{002C3778-B92C-4D35-9C89-CC98A7762A3B}" srcOrd="0" destOrd="0" presId="urn:microsoft.com/office/officeart/2018/2/layout/IconCircleList"/>
    <dgm:cxn modelId="{C35B59D9-0071-403F-801D-8AD0E1951246}" srcId="{4A510B7E-B745-45EE-99F1-9AD505FDC2D4}" destId="{17304FF6-515C-46E6-83AB-325F5F0AB3FE}" srcOrd="3" destOrd="0" parTransId="{540E6CBB-F014-4EC9-8FF0-5C49BB8415D0}" sibTransId="{6EDBB2B5-A7C0-4A1E-9853-A607D620816D}"/>
    <dgm:cxn modelId="{567A22ED-392C-42EF-94B9-88DB2482AAFA}" type="presOf" srcId="{A7DBEA6A-4C6B-4F5C-9064-CAEB37DE1100}" destId="{449B2B67-CF16-4C70-9644-61626EBA975D}" srcOrd="0" destOrd="0" presId="urn:microsoft.com/office/officeart/2018/2/layout/IconCircleList"/>
    <dgm:cxn modelId="{9790EEF7-E801-4D36-A434-675672939C20}" type="presOf" srcId="{4A6229DE-C82D-488E-9924-8124367D8A79}" destId="{9724AC8B-7AB6-4438-9723-C1286D5CC675}" srcOrd="0" destOrd="0" presId="urn:microsoft.com/office/officeart/2018/2/layout/IconCircleList"/>
    <dgm:cxn modelId="{8F2AB032-A1D3-4D0E-8B89-45BB99A15665}" type="presParOf" srcId="{27DE1022-4DE6-4C74-A873-5D3E638AB6FC}" destId="{CF332F12-9CF9-4EEE-BAB9-27CAA6B73E8B}" srcOrd="0" destOrd="0" presId="urn:microsoft.com/office/officeart/2018/2/layout/IconCircleList"/>
    <dgm:cxn modelId="{D9DF36B9-EFBB-40E7-9E04-AC71A519C6AB}" type="presParOf" srcId="{CF332F12-9CF9-4EEE-BAB9-27CAA6B73E8B}" destId="{FADDE49B-200C-495D-8570-035F64EEA68F}" srcOrd="0" destOrd="0" presId="urn:microsoft.com/office/officeart/2018/2/layout/IconCircleList"/>
    <dgm:cxn modelId="{B645FFA5-9FFF-4801-B5A3-858084609F57}" type="presParOf" srcId="{FADDE49B-200C-495D-8570-035F64EEA68F}" destId="{52250AFA-1ABC-435C-A14C-1E0A1523E300}" srcOrd="0" destOrd="0" presId="urn:microsoft.com/office/officeart/2018/2/layout/IconCircleList"/>
    <dgm:cxn modelId="{A386FB0F-4404-4B68-A6FE-17C962B77F83}" type="presParOf" srcId="{FADDE49B-200C-495D-8570-035F64EEA68F}" destId="{0C526DCE-0DA9-4792-A588-A2799491F350}" srcOrd="1" destOrd="0" presId="urn:microsoft.com/office/officeart/2018/2/layout/IconCircleList"/>
    <dgm:cxn modelId="{9563320F-8E6A-4788-A6AB-4C4FEDBEC4B7}" type="presParOf" srcId="{FADDE49B-200C-495D-8570-035F64EEA68F}" destId="{FB359143-A2B7-48CB-AC5C-9D48397856FE}" srcOrd="2" destOrd="0" presId="urn:microsoft.com/office/officeart/2018/2/layout/IconCircleList"/>
    <dgm:cxn modelId="{A5B14CF6-BEA6-499B-AA51-3BEB5E7960DC}" type="presParOf" srcId="{FADDE49B-200C-495D-8570-035F64EEA68F}" destId="{449B2B67-CF16-4C70-9644-61626EBA975D}" srcOrd="3" destOrd="0" presId="urn:microsoft.com/office/officeart/2018/2/layout/IconCircleList"/>
    <dgm:cxn modelId="{36A4255B-CCB2-4AF2-BF09-78E1812CA00B}" type="presParOf" srcId="{CF332F12-9CF9-4EEE-BAB9-27CAA6B73E8B}" destId="{241AF2BA-18F2-4FAC-8EC4-AE25AE5FF014}" srcOrd="1" destOrd="0" presId="urn:microsoft.com/office/officeart/2018/2/layout/IconCircleList"/>
    <dgm:cxn modelId="{AF65ADCA-5CAE-41F7-B386-DCF69D12D1D2}" type="presParOf" srcId="{CF332F12-9CF9-4EEE-BAB9-27CAA6B73E8B}" destId="{45BA0701-962E-43F5-8F27-1342983C5D28}" srcOrd="2" destOrd="0" presId="urn:microsoft.com/office/officeart/2018/2/layout/IconCircleList"/>
    <dgm:cxn modelId="{CBEA1FAB-B0D2-467A-B280-9ED9021CF968}" type="presParOf" srcId="{45BA0701-962E-43F5-8F27-1342983C5D28}" destId="{723204C3-B022-4589-8200-EFAE46A36C54}" srcOrd="0" destOrd="0" presId="urn:microsoft.com/office/officeart/2018/2/layout/IconCircleList"/>
    <dgm:cxn modelId="{C64C686A-C5CD-442F-BC7F-C001F0EA9F14}" type="presParOf" srcId="{45BA0701-962E-43F5-8F27-1342983C5D28}" destId="{02EF9B68-D390-406B-AF95-D3B2E67BB4B4}" srcOrd="1" destOrd="0" presId="urn:microsoft.com/office/officeart/2018/2/layout/IconCircleList"/>
    <dgm:cxn modelId="{CCD96FAA-466D-453D-825D-A37C34E7FDCE}" type="presParOf" srcId="{45BA0701-962E-43F5-8F27-1342983C5D28}" destId="{4E3F621D-03E2-4828-B52D-F2EACD8C7793}" srcOrd="2" destOrd="0" presId="urn:microsoft.com/office/officeart/2018/2/layout/IconCircleList"/>
    <dgm:cxn modelId="{2E443D03-4D8A-4FA1-9D1F-E6128FB16EF7}" type="presParOf" srcId="{45BA0701-962E-43F5-8F27-1342983C5D28}" destId="{9724AC8B-7AB6-4438-9723-C1286D5CC675}" srcOrd="3" destOrd="0" presId="urn:microsoft.com/office/officeart/2018/2/layout/IconCircleList"/>
    <dgm:cxn modelId="{EECAD7CD-8DB9-46EA-BCFB-BE650AE52BAB}" type="presParOf" srcId="{CF332F12-9CF9-4EEE-BAB9-27CAA6B73E8B}" destId="{2BDDD6EC-9C18-4DCD-B352-F63E78095C97}" srcOrd="3" destOrd="0" presId="urn:microsoft.com/office/officeart/2018/2/layout/IconCircleList"/>
    <dgm:cxn modelId="{2EFA5574-68BC-4297-96DB-76B67968D749}" type="presParOf" srcId="{CF332F12-9CF9-4EEE-BAB9-27CAA6B73E8B}" destId="{26E83B5B-6244-4ABB-AFA6-8D3169712863}" srcOrd="4" destOrd="0" presId="urn:microsoft.com/office/officeart/2018/2/layout/IconCircleList"/>
    <dgm:cxn modelId="{2A750C26-5912-47B6-83A4-4EEFD1FB36DB}" type="presParOf" srcId="{26E83B5B-6244-4ABB-AFA6-8D3169712863}" destId="{4D787FA5-0C35-496E-8923-779C7A9204AF}" srcOrd="0" destOrd="0" presId="urn:microsoft.com/office/officeart/2018/2/layout/IconCircleList"/>
    <dgm:cxn modelId="{4139169C-C979-4704-933C-A19B3A657C8E}" type="presParOf" srcId="{26E83B5B-6244-4ABB-AFA6-8D3169712863}" destId="{9FF29432-1861-4F69-997F-35FFEC18EBE9}" srcOrd="1" destOrd="0" presId="urn:microsoft.com/office/officeart/2018/2/layout/IconCircleList"/>
    <dgm:cxn modelId="{92F86CA2-DD9A-4A58-B976-C40A737ACBFA}" type="presParOf" srcId="{26E83B5B-6244-4ABB-AFA6-8D3169712863}" destId="{54459AAD-0741-4085-938F-BEC9318E9136}" srcOrd="2" destOrd="0" presId="urn:microsoft.com/office/officeart/2018/2/layout/IconCircleList"/>
    <dgm:cxn modelId="{402D1A4E-96AA-4921-80E9-62DD9F3CCC7F}" type="presParOf" srcId="{26E83B5B-6244-4ABB-AFA6-8D3169712863}" destId="{997C0A90-B95D-40DD-876E-98044F1351F4}" srcOrd="3" destOrd="0" presId="urn:microsoft.com/office/officeart/2018/2/layout/IconCircleList"/>
    <dgm:cxn modelId="{C6FF2478-A2FC-411D-93C0-F090063A4445}" type="presParOf" srcId="{CF332F12-9CF9-4EEE-BAB9-27CAA6B73E8B}" destId="{2ED1053D-DD6C-4AA0-8CB7-CCDC93889DF4}" srcOrd="5" destOrd="0" presId="urn:microsoft.com/office/officeart/2018/2/layout/IconCircleList"/>
    <dgm:cxn modelId="{9E0DED29-047E-4DF8-A35B-4B5523996F9A}" type="presParOf" srcId="{CF332F12-9CF9-4EEE-BAB9-27CAA6B73E8B}" destId="{E7FCA11D-FE13-42E2-8224-5CA94548771F}" srcOrd="6" destOrd="0" presId="urn:microsoft.com/office/officeart/2018/2/layout/IconCircleList"/>
    <dgm:cxn modelId="{BADFFA85-C810-4335-9686-94D2F6F8F488}" type="presParOf" srcId="{E7FCA11D-FE13-42E2-8224-5CA94548771F}" destId="{10C6B523-5474-4594-90E2-4F8CE48974A1}" srcOrd="0" destOrd="0" presId="urn:microsoft.com/office/officeart/2018/2/layout/IconCircleList"/>
    <dgm:cxn modelId="{F5C13A53-52E3-418B-888C-907110E12810}" type="presParOf" srcId="{E7FCA11D-FE13-42E2-8224-5CA94548771F}" destId="{66B23556-7B2D-413F-8C9B-FCEBD0B035E2}" srcOrd="1" destOrd="0" presId="urn:microsoft.com/office/officeart/2018/2/layout/IconCircleList"/>
    <dgm:cxn modelId="{5F2A61A0-7C34-4FC8-88F4-1E45592D5816}" type="presParOf" srcId="{E7FCA11D-FE13-42E2-8224-5CA94548771F}" destId="{EDAED680-03FB-46EF-AF5F-F33D656CB654}" srcOrd="2" destOrd="0" presId="urn:microsoft.com/office/officeart/2018/2/layout/IconCircleList"/>
    <dgm:cxn modelId="{3C9154D6-8872-4376-A87A-6642D75053F4}" type="presParOf" srcId="{E7FCA11D-FE13-42E2-8224-5CA94548771F}" destId="{002C3778-B92C-4D35-9C89-CC98A7762A3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1D1DE8-F1CD-4177-ADBF-F500159F02B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F625A3E-5C0A-4A86-BF01-CD62DAF630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a memory game</a:t>
          </a:r>
        </a:p>
      </dgm:t>
    </dgm:pt>
    <dgm:pt modelId="{125A2CDF-0B0E-4300-A233-F1CFDFEF5612}" type="parTrans" cxnId="{28819FD7-DFCB-46C2-B7FB-66B18A570525}">
      <dgm:prSet/>
      <dgm:spPr/>
      <dgm:t>
        <a:bodyPr/>
        <a:lstStyle/>
        <a:p>
          <a:endParaRPr lang="en-US"/>
        </a:p>
      </dgm:t>
    </dgm:pt>
    <dgm:pt modelId="{BC77045D-1F2D-4664-BDA4-CD61A153173B}" type="sibTrans" cxnId="{28819FD7-DFCB-46C2-B7FB-66B18A5705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5C281D-6557-4315-B93D-2F94A0E13F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Finance</a:t>
          </a:r>
        </a:p>
      </dgm:t>
    </dgm:pt>
    <dgm:pt modelId="{3C291336-1401-45B2-9214-CB2C6832FD61}" type="parTrans" cxnId="{B8B6B764-A774-4417-B293-95E66FD6C561}">
      <dgm:prSet/>
      <dgm:spPr/>
      <dgm:t>
        <a:bodyPr/>
        <a:lstStyle/>
        <a:p>
          <a:endParaRPr lang="en-US"/>
        </a:p>
      </dgm:t>
    </dgm:pt>
    <dgm:pt modelId="{FCDB0D48-B22E-42D5-95A7-0799AE00BA6D}" type="sibTrans" cxnId="{B8B6B764-A774-4417-B293-95E66FD6C5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7B496D-8856-4CA3-95EA-88AEDEA11A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cs typeface="Calibri Light"/>
            </a:rPr>
            <a:t>Updating our Trello Page</a:t>
          </a:r>
        </a:p>
      </dgm:t>
    </dgm:pt>
    <dgm:pt modelId="{A4B9827E-B296-4871-8F52-1B5B2099F083}" type="parTrans" cxnId="{ECAB1879-8E2A-4DB0-B84C-BC2E23EDF4EC}">
      <dgm:prSet/>
      <dgm:spPr/>
    </dgm:pt>
    <dgm:pt modelId="{87BED1B2-0E82-466E-9E9F-E001903611B1}" type="sibTrans" cxnId="{ECAB1879-8E2A-4DB0-B84C-BC2E23EDF4EC}">
      <dgm:prSet/>
      <dgm:spPr/>
    </dgm:pt>
    <dgm:pt modelId="{1EA53257-28B6-4A38-A2B2-A7D24FF0489C}" type="pres">
      <dgm:prSet presAssocID="{AA1D1DE8-F1CD-4177-ADBF-F500159F02B0}" presName="root" presStyleCnt="0">
        <dgm:presLayoutVars>
          <dgm:dir/>
          <dgm:resizeHandles val="exact"/>
        </dgm:presLayoutVars>
      </dgm:prSet>
      <dgm:spPr/>
    </dgm:pt>
    <dgm:pt modelId="{92C8FD6E-C1F9-4A4D-8FDB-DFB33C47041C}" type="pres">
      <dgm:prSet presAssocID="{AA1D1DE8-F1CD-4177-ADBF-F500159F02B0}" presName="container" presStyleCnt="0">
        <dgm:presLayoutVars>
          <dgm:dir/>
          <dgm:resizeHandles val="exact"/>
        </dgm:presLayoutVars>
      </dgm:prSet>
      <dgm:spPr/>
    </dgm:pt>
    <dgm:pt modelId="{AB1032F9-774C-4B08-9F75-1FD4F4774643}" type="pres">
      <dgm:prSet presAssocID="{8F625A3E-5C0A-4A86-BF01-CD62DAF63024}" presName="compNode" presStyleCnt="0"/>
      <dgm:spPr/>
    </dgm:pt>
    <dgm:pt modelId="{D7467E2C-1908-44EE-A713-12ED4AF73E6D}" type="pres">
      <dgm:prSet presAssocID="{8F625A3E-5C0A-4A86-BF01-CD62DAF63024}" presName="iconBgRect" presStyleLbl="bgShp" presStyleIdx="0" presStyleCnt="3"/>
      <dgm:spPr/>
    </dgm:pt>
    <dgm:pt modelId="{DCF878A0-05A2-4A7D-B000-FD93AE3102F9}" type="pres">
      <dgm:prSet presAssocID="{8F625A3E-5C0A-4A86-BF01-CD62DAF630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CF46911-DDE5-4E63-B40A-2C05CC33F0EE}" type="pres">
      <dgm:prSet presAssocID="{8F625A3E-5C0A-4A86-BF01-CD62DAF63024}" presName="spaceRect" presStyleCnt="0"/>
      <dgm:spPr/>
    </dgm:pt>
    <dgm:pt modelId="{1E06EF1C-D5E3-498C-98DE-65B5D90B0F7C}" type="pres">
      <dgm:prSet presAssocID="{8F625A3E-5C0A-4A86-BF01-CD62DAF63024}" presName="textRect" presStyleLbl="revTx" presStyleIdx="0" presStyleCnt="3">
        <dgm:presLayoutVars>
          <dgm:chMax val="1"/>
          <dgm:chPref val="1"/>
        </dgm:presLayoutVars>
      </dgm:prSet>
      <dgm:spPr/>
    </dgm:pt>
    <dgm:pt modelId="{E0B4EEB7-088D-4478-8572-453F85170B59}" type="pres">
      <dgm:prSet presAssocID="{BC77045D-1F2D-4664-BDA4-CD61A153173B}" presName="sibTrans" presStyleLbl="sibTrans2D1" presStyleIdx="0" presStyleCnt="0"/>
      <dgm:spPr/>
    </dgm:pt>
    <dgm:pt modelId="{4F64B89A-88F1-47D1-A460-9FD51DA96FC3}" type="pres">
      <dgm:prSet presAssocID="{685C281D-6557-4315-B93D-2F94A0E13F1B}" presName="compNode" presStyleCnt="0"/>
      <dgm:spPr/>
    </dgm:pt>
    <dgm:pt modelId="{A798D10F-CC84-4995-8C81-EE7A1DE11866}" type="pres">
      <dgm:prSet presAssocID="{685C281D-6557-4315-B93D-2F94A0E13F1B}" presName="iconBgRect" presStyleLbl="bgShp" presStyleIdx="1" presStyleCnt="3"/>
      <dgm:spPr/>
    </dgm:pt>
    <dgm:pt modelId="{E16267B2-50B8-4CB3-9839-F8208649FCA4}" type="pres">
      <dgm:prSet presAssocID="{685C281D-6557-4315-B93D-2F94A0E13F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FD16FB58-82E8-47B6-8507-EF459FDA7770}" type="pres">
      <dgm:prSet presAssocID="{685C281D-6557-4315-B93D-2F94A0E13F1B}" presName="spaceRect" presStyleCnt="0"/>
      <dgm:spPr/>
    </dgm:pt>
    <dgm:pt modelId="{98244082-1C9D-43C2-B38B-BD034DC11EE7}" type="pres">
      <dgm:prSet presAssocID="{685C281D-6557-4315-B93D-2F94A0E13F1B}" presName="textRect" presStyleLbl="revTx" presStyleIdx="1" presStyleCnt="3">
        <dgm:presLayoutVars>
          <dgm:chMax val="1"/>
          <dgm:chPref val="1"/>
        </dgm:presLayoutVars>
      </dgm:prSet>
      <dgm:spPr/>
    </dgm:pt>
    <dgm:pt modelId="{11AC981F-BAF6-46F0-A5C3-B2BE17968E6B}" type="pres">
      <dgm:prSet presAssocID="{FCDB0D48-B22E-42D5-95A7-0799AE00BA6D}" presName="sibTrans" presStyleLbl="sibTrans2D1" presStyleIdx="0" presStyleCnt="0"/>
      <dgm:spPr/>
    </dgm:pt>
    <dgm:pt modelId="{0FED2524-2666-4975-8686-3B1B23C1F1EA}" type="pres">
      <dgm:prSet presAssocID="{D57B496D-8856-4CA3-95EA-88AEDEA11A0D}" presName="compNode" presStyleCnt="0"/>
      <dgm:spPr/>
    </dgm:pt>
    <dgm:pt modelId="{4423823B-D124-4C55-9F79-DBA7BDFD7833}" type="pres">
      <dgm:prSet presAssocID="{D57B496D-8856-4CA3-95EA-88AEDEA11A0D}" presName="iconBgRect" presStyleLbl="bgShp" presStyleIdx="2" presStyleCnt="3"/>
      <dgm:spPr/>
    </dgm:pt>
    <dgm:pt modelId="{9A222F9D-06F1-4E9F-8F56-9D6618EAACA5}" type="pres">
      <dgm:prSet presAssocID="{D57B496D-8856-4CA3-95EA-88AEDEA11A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1ECD745-9844-4C2C-B5E4-2EC3ED06453A}" type="pres">
      <dgm:prSet presAssocID="{D57B496D-8856-4CA3-95EA-88AEDEA11A0D}" presName="spaceRect" presStyleCnt="0"/>
      <dgm:spPr/>
    </dgm:pt>
    <dgm:pt modelId="{C97E8C17-ED4E-4A0B-8DDB-B3E204F6AF71}" type="pres">
      <dgm:prSet presAssocID="{D57B496D-8856-4CA3-95EA-88AEDEA11A0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C576C27-9F27-427A-89E8-220BBD9527C2}" type="presOf" srcId="{AA1D1DE8-F1CD-4177-ADBF-F500159F02B0}" destId="{1EA53257-28B6-4A38-A2B2-A7D24FF0489C}" srcOrd="0" destOrd="0" presId="urn:microsoft.com/office/officeart/2018/2/layout/IconCircleList"/>
    <dgm:cxn modelId="{9990A42B-44CE-40CD-BE7C-A0152486FFF0}" type="presOf" srcId="{D57B496D-8856-4CA3-95EA-88AEDEA11A0D}" destId="{C97E8C17-ED4E-4A0B-8DDB-B3E204F6AF71}" srcOrd="0" destOrd="0" presId="urn:microsoft.com/office/officeart/2018/2/layout/IconCircleList"/>
    <dgm:cxn modelId="{75E37737-29AC-4F6A-8D50-E073344B3527}" type="presOf" srcId="{BC77045D-1F2D-4664-BDA4-CD61A153173B}" destId="{E0B4EEB7-088D-4478-8572-453F85170B59}" srcOrd="0" destOrd="0" presId="urn:microsoft.com/office/officeart/2018/2/layout/IconCircleList"/>
    <dgm:cxn modelId="{B8B6B764-A774-4417-B293-95E66FD6C561}" srcId="{AA1D1DE8-F1CD-4177-ADBF-F500159F02B0}" destId="{685C281D-6557-4315-B93D-2F94A0E13F1B}" srcOrd="1" destOrd="0" parTransId="{3C291336-1401-45B2-9214-CB2C6832FD61}" sibTransId="{FCDB0D48-B22E-42D5-95A7-0799AE00BA6D}"/>
    <dgm:cxn modelId="{ECAB1879-8E2A-4DB0-B84C-BC2E23EDF4EC}" srcId="{AA1D1DE8-F1CD-4177-ADBF-F500159F02B0}" destId="{D57B496D-8856-4CA3-95EA-88AEDEA11A0D}" srcOrd="2" destOrd="0" parTransId="{A4B9827E-B296-4871-8F52-1B5B2099F083}" sibTransId="{87BED1B2-0E82-466E-9E9F-E001903611B1}"/>
    <dgm:cxn modelId="{B5BE1D79-6E6C-4C50-807F-FD50CD24E3B1}" type="presOf" srcId="{FCDB0D48-B22E-42D5-95A7-0799AE00BA6D}" destId="{11AC981F-BAF6-46F0-A5C3-B2BE17968E6B}" srcOrd="0" destOrd="0" presId="urn:microsoft.com/office/officeart/2018/2/layout/IconCircleList"/>
    <dgm:cxn modelId="{28819FD7-DFCB-46C2-B7FB-66B18A570525}" srcId="{AA1D1DE8-F1CD-4177-ADBF-F500159F02B0}" destId="{8F625A3E-5C0A-4A86-BF01-CD62DAF63024}" srcOrd="0" destOrd="0" parTransId="{125A2CDF-0B0E-4300-A233-F1CFDFEF5612}" sibTransId="{BC77045D-1F2D-4664-BDA4-CD61A153173B}"/>
    <dgm:cxn modelId="{4E5C44E0-82A1-4486-B1C2-00EB089B3313}" type="presOf" srcId="{8F625A3E-5C0A-4A86-BF01-CD62DAF63024}" destId="{1E06EF1C-D5E3-498C-98DE-65B5D90B0F7C}" srcOrd="0" destOrd="0" presId="urn:microsoft.com/office/officeart/2018/2/layout/IconCircleList"/>
    <dgm:cxn modelId="{338BD1F8-8A3C-4744-8BCE-EDA05B3ED88A}" type="presOf" srcId="{685C281D-6557-4315-B93D-2F94A0E13F1B}" destId="{98244082-1C9D-43C2-B38B-BD034DC11EE7}" srcOrd="0" destOrd="0" presId="urn:microsoft.com/office/officeart/2018/2/layout/IconCircleList"/>
    <dgm:cxn modelId="{B605CB24-7CAD-4C5A-8B2C-DBB06A365775}" type="presParOf" srcId="{1EA53257-28B6-4A38-A2B2-A7D24FF0489C}" destId="{92C8FD6E-C1F9-4A4D-8FDB-DFB33C47041C}" srcOrd="0" destOrd="0" presId="urn:microsoft.com/office/officeart/2018/2/layout/IconCircleList"/>
    <dgm:cxn modelId="{EBD2BFB7-D6F4-44FE-8017-CA12B2C0BED8}" type="presParOf" srcId="{92C8FD6E-C1F9-4A4D-8FDB-DFB33C47041C}" destId="{AB1032F9-774C-4B08-9F75-1FD4F4774643}" srcOrd="0" destOrd="0" presId="urn:microsoft.com/office/officeart/2018/2/layout/IconCircleList"/>
    <dgm:cxn modelId="{22B0FE85-1169-4D3F-A7BD-84C6743236E9}" type="presParOf" srcId="{AB1032F9-774C-4B08-9F75-1FD4F4774643}" destId="{D7467E2C-1908-44EE-A713-12ED4AF73E6D}" srcOrd="0" destOrd="0" presId="urn:microsoft.com/office/officeart/2018/2/layout/IconCircleList"/>
    <dgm:cxn modelId="{C72D549E-92CB-4151-A569-86864709D44C}" type="presParOf" srcId="{AB1032F9-774C-4B08-9F75-1FD4F4774643}" destId="{DCF878A0-05A2-4A7D-B000-FD93AE3102F9}" srcOrd="1" destOrd="0" presId="urn:microsoft.com/office/officeart/2018/2/layout/IconCircleList"/>
    <dgm:cxn modelId="{2FCA5414-0E90-451F-96C1-01F0E029B179}" type="presParOf" srcId="{AB1032F9-774C-4B08-9F75-1FD4F4774643}" destId="{4CF46911-DDE5-4E63-B40A-2C05CC33F0EE}" srcOrd="2" destOrd="0" presId="urn:microsoft.com/office/officeart/2018/2/layout/IconCircleList"/>
    <dgm:cxn modelId="{FE57B038-523D-433A-B831-BFEC28E55410}" type="presParOf" srcId="{AB1032F9-774C-4B08-9F75-1FD4F4774643}" destId="{1E06EF1C-D5E3-498C-98DE-65B5D90B0F7C}" srcOrd="3" destOrd="0" presId="urn:microsoft.com/office/officeart/2018/2/layout/IconCircleList"/>
    <dgm:cxn modelId="{150BEE18-7C27-43B6-BC7E-EC24D4DBF92A}" type="presParOf" srcId="{92C8FD6E-C1F9-4A4D-8FDB-DFB33C47041C}" destId="{E0B4EEB7-088D-4478-8572-453F85170B59}" srcOrd="1" destOrd="0" presId="urn:microsoft.com/office/officeart/2018/2/layout/IconCircleList"/>
    <dgm:cxn modelId="{EA5F3CBE-D9D3-4003-812F-5174A47268BA}" type="presParOf" srcId="{92C8FD6E-C1F9-4A4D-8FDB-DFB33C47041C}" destId="{4F64B89A-88F1-47D1-A460-9FD51DA96FC3}" srcOrd="2" destOrd="0" presId="urn:microsoft.com/office/officeart/2018/2/layout/IconCircleList"/>
    <dgm:cxn modelId="{7CEC9DDC-1AC8-4D85-8B7C-3A1271233168}" type="presParOf" srcId="{4F64B89A-88F1-47D1-A460-9FD51DA96FC3}" destId="{A798D10F-CC84-4995-8C81-EE7A1DE11866}" srcOrd="0" destOrd="0" presId="urn:microsoft.com/office/officeart/2018/2/layout/IconCircleList"/>
    <dgm:cxn modelId="{51197477-BBD7-4832-B143-1710406955B3}" type="presParOf" srcId="{4F64B89A-88F1-47D1-A460-9FD51DA96FC3}" destId="{E16267B2-50B8-4CB3-9839-F8208649FCA4}" srcOrd="1" destOrd="0" presId="urn:microsoft.com/office/officeart/2018/2/layout/IconCircleList"/>
    <dgm:cxn modelId="{498769B1-562B-44CB-812F-9D1F27E705CF}" type="presParOf" srcId="{4F64B89A-88F1-47D1-A460-9FD51DA96FC3}" destId="{FD16FB58-82E8-47B6-8507-EF459FDA7770}" srcOrd="2" destOrd="0" presId="urn:microsoft.com/office/officeart/2018/2/layout/IconCircleList"/>
    <dgm:cxn modelId="{2C10F6B7-49B6-4C04-A74C-9A996B28FC3A}" type="presParOf" srcId="{4F64B89A-88F1-47D1-A460-9FD51DA96FC3}" destId="{98244082-1C9D-43C2-B38B-BD034DC11EE7}" srcOrd="3" destOrd="0" presId="urn:microsoft.com/office/officeart/2018/2/layout/IconCircleList"/>
    <dgm:cxn modelId="{994DE17C-A425-48AB-8B11-B8F416386269}" type="presParOf" srcId="{92C8FD6E-C1F9-4A4D-8FDB-DFB33C47041C}" destId="{11AC981F-BAF6-46F0-A5C3-B2BE17968E6B}" srcOrd="3" destOrd="0" presId="urn:microsoft.com/office/officeart/2018/2/layout/IconCircleList"/>
    <dgm:cxn modelId="{CD83110A-4D69-4E14-8F59-4E49AA72F51B}" type="presParOf" srcId="{92C8FD6E-C1F9-4A4D-8FDB-DFB33C47041C}" destId="{0FED2524-2666-4975-8686-3B1B23C1F1EA}" srcOrd="4" destOrd="0" presId="urn:microsoft.com/office/officeart/2018/2/layout/IconCircleList"/>
    <dgm:cxn modelId="{6BF736A7-DCBD-4482-9B98-3F8F955E7877}" type="presParOf" srcId="{0FED2524-2666-4975-8686-3B1B23C1F1EA}" destId="{4423823B-D124-4C55-9F79-DBA7BDFD7833}" srcOrd="0" destOrd="0" presId="urn:microsoft.com/office/officeart/2018/2/layout/IconCircleList"/>
    <dgm:cxn modelId="{CA9DC4C1-90A3-45A9-B465-5AB008CD263B}" type="presParOf" srcId="{0FED2524-2666-4975-8686-3B1B23C1F1EA}" destId="{9A222F9D-06F1-4E9F-8F56-9D6618EAACA5}" srcOrd="1" destOrd="0" presId="urn:microsoft.com/office/officeart/2018/2/layout/IconCircleList"/>
    <dgm:cxn modelId="{77C90FDF-5F77-4143-9FD0-9D7D1DA0130F}" type="presParOf" srcId="{0FED2524-2666-4975-8686-3B1B23C1F1EA}" destId="{B1ECD745-9844-4C2C-B5E4-2EC3ED06453A}" srcOrd="2" destOrd="0" presId="urn:microsoft.com/office/officeart/2018/2/layout/IconCircleList"/>
    <dgm:cxn modelId="{8D180449-DFCB-40CC-8F6E-C6959F510103}" type="presParOf" srcId="{0FED2524-2666-4975-8686-3B1B23C1F1EA}" destId="{C97E8C17-ED4E-4A0B-8DDB-B3E204F6AF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1D1DE8-F1CD-4177-ADBF-F500159F02B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F625A3E-5C0A-4A86-BF01-CD62DAF630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cs typeface="Calibri Light"/>
            </a:rPr>
            <a:t>Functional Requirements</a:t>
          </a:r>
        </a:p>
      </dgm:t>
    </dgm:pt>
    <dgm:pt modelId="{125A2CDF-0B0E-4300-A233-F1CFDFEF5612}" type="parTrans" cxnId="{28819FD7-DFCB-46C2-B7FB-66B18A570525}">
      <dgm:prSet/>
      <dgm:spPr/>
      <dgm:t>
        <a:bodyPr/>
        <a:lstStyle/>
        <a:p>
          <a:endParaRPr lang="en-US"/>
        </a:p>
      </dgm:t>
    </dgm:pt>
    <dgm:pt modelId="{BC77045D-1F2D-4664-BDA4-CD61A153173B}" type="sibTrans" cxnId="{28819FD7-DFCB-46C2-B7FB-66B18A5705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5C281D-6557-4315-B93D-2F94A0E13F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cs typeface="Calibri Light"/>
            </a:rPr>
            <a:t>Use Cases</a:t>
          </a:r>
        </a:p>
      </dgm:t>
    </dgm:pt>
    <dgm:pt modelId="{3C291336-1401-45B2-9214-CB2C6832FD61}" type="parTrans" cxnId="{B8B6B764-A774-4417-B293-95E66FD6C561}">
      <dgm:prSet/>
      <dgm:spPr/>
      <dgm:t>
        <a:bodyPr/>
        <a:lstStyle/>
        <a:p>
          <a:endParaRPr lang="en-US"/>
        </a:p>
      </dgm:t>
    </dgm:pt>
    <dgm:pt modelId="{FCDB0D48-B22E-42D5-95A7-0799AE00BA6D}" type="sibTrans" cxnId="{B8B6B764-A774-4417-B293-95E66FD6C5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7619F4-6402-44B5-9A61-532580F3E4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cs typeface="Calibri Light"/>
            </a:rPr>
            <a:t>Patterns Game</a:t>
          </a:r>
        </a:p>
      </dgm:t>
    </dgm:pt>
    <dgm:pt modelId="{FB2D31E5-A9FE-4076-AD3D-E9DEF95D5B63}" type="parTrans" cxnId="{A8B56036-1770-4C7B-827C-40CEF82E57D1}">
      <dgm:prSet/>
      <dgm:spPr/>
    </dgm:pt>
    <dgm:pt modelId="{32B91DDD-4AB1-4E9A-83A1-2DAF3BCEA90A}" type="sibTrans" cxnId="{A8B56036-1770-4C7B-827C-40CEF82E57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1EBB37-30DF-45F0-B8B7-1C4ED6341C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cs typeface="Calibri Light"/>
            </a:rPr>
            <a:t>Functionality of application</a:t>
          </a:r>
        </a:p>
      </dgm:t>
    </dgm:pt>
    <dgm:pt modelId="{A28ACA6A-D4DC-4736-BA4B-692DD0ED4207}" type="parTrans" cxnId="{B41F2690-8E3D-4273-AB60-090D0AF443A1}">
      <dgm:prSet/>
      <dgm:spPr/>
    </dgm:pt>
    <dgm:pt modelId="{C99D69E9-B3E9-4BB3-B734-355ED57E8F4E}" type="sibTrans" cxnId="{B41F2690-8E3D-4273-AB60-090D0AF443A1}">
      <dgm:prSet/>
      <dgm:spPr/>
      <dgm:t>
        <a:bodyPr/>
        <a:lstStyle/>
        <a:p>
          <a:endParaRPr lang="en-US"/>
        </a:p>
      </dgm:t>
    </dgm:pt>
    <dgm:pt modelId="{BA97F094-68D4-44A9-AB1C-D5E0D896ADE9}" type="pres">
      <dgm:prSet presAssocID="{AA1D1DE8-F1CD-4177-ADBF-F500159F02B0}" presName="root" presStyleCnt="0">
        <dgm:presLayoutVars>
          <dgm:dir/>
          <dgm:resizeHandles val="exact"/>
        </dgm:presLayoutVars>
      </dgm:prSet>
      <dgm:spPr/>
    </dgm:pt>
    <dgm:pt modelId="{8B033550-05DF-4311-A1EC-BAE859BFA33E}" type="pres">
      <dgm:prSet presAssocID="{AA1D1DE8-F1CD-4177-ADBF-F500159F02B0}" presName="container" presStyleCnt="0">
        <dgm:presLayoutVars>
          <dgm:dir/>
          <dgm:resizeHandles val="exact"/>
        </dgm:presLayoutVars>
      </dgm:prSet>
      <dgm:spPr/>
    </dgm:pt>
    <dgm:pt modelId="{DD2CFA4A-9015-43FB-AD36-5B048FD8C2F4}" type="pres">
      <dgm:prSet presAssocID="{8F625A3E-5C0A-4A86-BF01-CD62DAF63024}" presName="compNode" presStyleCnt="0"/>
      <dgm:spPr/>
    </dgm:pt>
    <dgm:pt modelId="{C109B91D-517F-4E02-A345-BDBD046D9533}" type="pres">
      <dgm:prSet presAssocID="{8F625A3E-5C0A-4A86-BF01-CD62DAF63024}" presName="iconBgRect" presStyleLbl="bgShp" presStyleIdx="0" presStyleCnt="4"/>
      <dgm:spPr/>
    </dgm:pt>
    <dgm:pt modelId="{1F7E9C0F-0011-4D4E-A5BC-FF7BC9C9E50D}" type="pres">
      <dgm:prSet presAssocID="{8F625A3E-5C0A-4A86-BF01-CD62DAF630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8D556A4-2C44-4EBC-B5E8-50FA8EAB5E36}" type="pres">
      <dgm:prSet presAssocID="{8F625A3E-5C0A-4A86-BF01-CD62DAF63024}" presName="spaceRect" presStyleCnt="0"/>
      <dgm:spPr/>
    </dgm:pt>
    <dgm:pt modelId="{A0BAF8E2-27FD-484E-AA58-5250D15ABF76}" type="pres">
      <dgm:prSet presAssocID="{8F625A3E-5C0A-4A86-BF01-CD62DAF63024}" presName="textRect" presStyleLbl="revTx" presStyleIdx="0" presStyleCnt="4">
        <dgm:presLayoutVars>
          <dgm:chMax val="1"/>
          <dgm:chPref val="1"/>
        </dgm:presLayoutVars>
      </dgm:prSet>
      <dgm:spPr/>
    </dgm:pt>
    <dgm:pt modelId="{4872702A-FB0B-4666-8277-3E48FDB54096}" type="pres">
      <dgm:prSet presAssocID="{BC77045D-1F2D-4664-BDA4-CD61A153173B}" presName="sibTrans" presStyleLbl="sibTrans2D1" presStyleIdx="0" presStyleCnt="0"/>
      <dgm:spPr/>
    </dgm:pt>
    <dgm:pt modelId="{B61A50BD-1D6B-4876-8EF2-B67F51D70627}" type="pres">
      <dgm:prSet presAssocID="{685C281D-6557-4315-B93D-2F94A0E13F1B}" presName="compNode" presStyleCnt="0"/>
      <dgm:spPr/>
    </dgm:pt>
    <dgm:pt modelId="{46529836-C9F2-4C76-AB05-067A84FB6968}" type="pres">
      <dgm:prSet presAssocID="{685C281D-6557-4315-B93D-2F94A0E13F1B}" presName="iconBgRect" presStyleLbl="bgShp" presStyleIdx="1" presStyleCnt="4"/>
      <dgm:spPr/>
    </dgm:pt>
    <dgm:pt modelId="{AB2DF6B3-C715-47EC-AEB1-E84ED4A7BDDF}" type="pres">
      <dgm:prSet presAssocID="{685C281D-6557-4315-B93D-2F94A0E13F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8E80F4D6-7803-4C33-BDA8-0F37CCA96E5E}" type="pres">
      <dgm:prSet presAssocID="{685C281D-6557-4315-B93D-2F94A0E13F1B}" presName="spaceRect" presStyleCnt="0"/>
      <dgm:spPr/>
    </dgm:pt>
    <dgm:pt modelId="{0204F6A0-14C8-42CD-96BE-378EA3242F79}" type="pres">
      <dgm:prSet presAssocID="{685C281D-6557-4315-B93D-2F94A0E13F1B}" presName="textRect" presStyleLbl="revTx" presStyleIdx="1" presStyleCnt="4">
        <dgm:presLayoutVars>
          <dgm:chMax val="1"/>
          <dgm:chPref val="1"/>
        </dgm:presLayoutVars>
      </dgm:prSet>
      <dgm:spPr/>
    </dgm:pt>
    <dgm:pt modelId="{076CC201-CDC1-490C-8C8D-CC4B156DB0D6}" type="pres">
      <dgm:prSet presAssocID="{FCDB0D48-B22E-42D5-95A7-0799AE00BA6D}" presName="sibTrans" presStyleLbl="sibTrans2D1" presStyleIdx="0" presStyleCnt="0"/>
      <dgm:spPr/>
    </dgm:pt>
    <dgm:pt modelId="{8C8330A8-FD22-4695-8792-0FFFF757016F}" type="pres">
      <dgm:prSet presAssocID="{547619F4-6402-44B5-9A61-532580F3E495}" presName="compNode" presStyleCnt="0"/>
      <dgm:spPr/>
    </dgm:pt>
    <dgm:pt modelId="{33DDD17B-4734-4140-92B0-E279E3FA6F08}" type="pres">
      <dgm:prSet presAssocID="{547619F4-6402-44B5-9A61-532580F3E495}" presName="iconBgRect" presStyleLbl="bgShp" presStyleIdx="2" presStyleCnt="4"/>
      <dgm:spPr/>
    </dgm:pt>
    <dgm:pt modelId="{AB3A5C1F-F55B-44FF-81BD-85FC81B14EC1}" type="pres">
      <dgm:prSet presAssocID="{547619F4-6402-44B5-9A61-532580F3E49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579352DB-18F3-4C5F-829E-77466A3F31B5}" type="pres">
      <dgm:prSet presAssocID="{547619F4-6402-44B5-9A61-532580F3E495}" presName="spaceRect" presStyleCnt="0"/>
      <dgm:spPr/>
    </dgm:pt>
    <dgm:pt modelId="{22F62F4F-CE07-4844-A07C-AA08B62288DD}" type="pres">
      <dgm:prSet presAssocID="{547619F4-6402-44B5-9A61-532580F3E495}" presName="textRect" presStyleLbl="revTx" presStyleIdx="2" presStyleCnt="4">
        <dgm:presLayoutVars>
          <dgm:chMax val="1"/>
          <dgm:chPref val="1"/>
        </dgm:presLayoutVars>
      </dgm:prSet>
      <dgm:spPr/>
    </dgm:pt>
    <dgm:pt modelId="{FAE5AC24-78E9-4A86-9F15-09AD0FF97479}" type="pres">
      <dgm:prSet presAssocID="{32B91DDD-4AB1-4E9A-83A1-2DAF3BCEA90A}" presName="sibTrans" presStyleLbl="sibTrans2D1" presStyleIdx="0" presStyleCnt="0"/>
      <dgm:spPr/>
    </dgm:pt>
    <dgm:pt modelId="{99395832-333B-47E6-9337-603F8665284D}" type="pres">
      <dgm:prSet presAssocID="{361EBB37-30DF-45F0-B8B7-1C4ED6341C39}" presName="compNode" presStyleCnt="0"/>
      <dgm:spPr/>
    </dgm:pt>
    <dgm:pt modelId="{C8AC6181-8379-493B-B4DD-5999EDF62CCF}" type="pres">
      <dgm:prSet presAssocID="{361EBB37-30DF-45F0-B8B7-1C4ED6341C39}" presName="iconBgRect" presStyleLbl="bgShp" presStyleIdx="3" presStyleCnt="4"/>
      <dgm:spPr/>
    </dgm:pt>
    <dgm:pt modelId="{8497C8B7-35CB-49D9-8810-A69362011E27}" type="pres">
      <dgm:prSet presAssocID="{361EBB37-30DF-45F0-B8B7-1C4ED6341C3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5953BE29-21CB-4FE7-9352-99299293EC84}" type="pres">
      <dgm:prSet presAssocID="{361EBB37-30DF-45F0-B8B7-1C4ED6341C39}" presName="spaceRect" presStyleCnt="0"/>
      <dgm:spPr/>
    </dgm:pt>
    <dgm:pt modelId="{40E6AF6C-E39E-44D6-B2FB-29CB9E3274BF}" type="pres">
      <dgm:prSet presAssocID="{361EBB37-30DF-45F0-B8B7-1C4ED6341C3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9755B23-E39B-4851-AEAA-866177950459}" type="presOf" srcId="{547619F4-6402-44B5-9A61-532580F3E495}" destId="{22F62F4F-CE07-4844-A07C-AA08B62288DD}" srcOrd="0" destOrd="0" presId="urn:microsoft.com/office/officeart/2018/2/layout/IconCircleList"/>
    <dgm:cxn modelId="{A8B56036-1770-4C7B-827C-40CEF82E57D1}" srcId="{AA1D1DE8-F1CD-4177-ADBF-F500159F02B0}" destId="{547619F4-6402-44B5-9A61-532580F3E495}" srcOrd="2" destOrd="0" parTransId="{FB2D31E5-A9FE-4076-AD3D-E9DEF95D5B63}" sibTransId="{32B91DDD-4AB1-4E9A-83A1-2DAF3BCEA90A}"/>
    <dgm:cxn modelId="{2FDB7646-12D2-4B1D-B20B-991893CC4227}" type="presOf" srcId="{32B91DDD-4AB1-4E9A-83A1-2DAF3BCEA90A}" destId="{FAE5AC24-78E9-4A86-9F15-09AD0FF97479}" srcOrd="0" destOrd="0" presId="urn:microsoft.com/office/officeart/2018/2/layout/IconCircleList"/>
    <dgm:cxn modelId="{C5A68C54-C3AA-49FB-85DE-A24CA7249424}" type="presOf" srcId="{BC77045D-1F2D-4664-BDA4-CD61A153173B}" destId="{4872702A-FB0B-4666-8277-3E48FDB54096}" srcOrd="0" destOrd="0" presId="urn:microsoft.com/office/officeart/2018/2/layout/IconCircleList"/>
    <dgm:cxn modelId="{B8B6B764-A774-4417-B293-95E66FD6C561}" srcId="{AA1D1DE8-F1CD-4177-ADBF-F500159F02B0}" destId="{685C281D-6557-4315-B93D-2F94A0E13F1B}" srcOrd="1" destOrd="0" parTransId="{3C291336-1401-45B2-9214-CB2C6832FD61}" sibTransId="{FCDB0D48-B22E-42D5-95A7-0799AE00BA6D}"/>
    <dgm:cxn modelId="{BC2F2C69-EA86-4BF2-BE7E-F55FF76AEB9C}" type="presOf" srcId="{FCDB0D48-B22E-42D5-95A7-0799AE00BA6D}" destId="{076CC201-CDC1-490C-8C8D-CC4B156DB0D6}" srcOrd="0" destOrd="0" presId="urn:microsoft.com/office/officeart/2018/2/layout/IconCircleList"/>
    <dgm:cxn modelId="{01ECB96D-6D09-4F05-ACAE-D4E841A5A545}" type="presOf" srcId="{AA1D1DE8-F1CD-4177-ADBF-F500159F02B0}" destId="{BA97F094-68D4-44A9-AB1C-D5E0D896ADE9}" srcOrd="0" destOrd="0" presId="urn:microsoft.com/office/officeart/2018/2/layout/IconCircleList"/>
    <dgm:cxn modelId="{E3348875-1394-4997-85EE-BE8C49D67230}" type="presOf" srcId="{8F625A3E-5C0A-4A86-BF01-CD62DAF63024}" destId="{A0BAF8E2-27FD-484E-AA58-5250D15ABF76}" srcOrd="0" destOrd="0" presId="urn:microsoft.com/office/officeart/2018/2/layout/IconCircleList"/>
    <dgm:cxn modelId="{B41F2690-8E3D-4273-AB60-090D0AF443A1}" srcId="{AA1D1DE8-F1CD-4177-ADBF-F500159F02B0}" destId="{361EBB37-30DF-45F0-B8B7-1C4ED6341C39}" srcOrd="3" destOrd="0" parTransId="{A28ACA6A-D4DC-4736-BA4B-692DD0ED4207}" sibTransId="{C99D69E9-B3E9-4BB3-B734-355ED57E8F4E}"/>
    <dgm:cxn modelId="{029F79D6-1D5A-4F77-8056-DF63E6A6FD09}" type="presOf" srcId="{685C281D-6557-4315-B93D-2F94A0E13F1B}" destId="{0204F6A0-14C8-42CD-96BE-378EA3242F79}" srcOrd="0" destOrd="0" presId="urn:microsoft.com/office/officeart/2018/2/layout/IconCircleList"/>
    <dgm:cxn modelId="{28819FD7-DFCB-46C2-B7FB-66B18A570525}" srcId="{AA1D1DE8-F1CD-4177-ADBF-F500159F02B0}" destId="{8F625A3E-5C0A-4A86-BF01-CD62DAF63024}" srcOrd="0" destOrd="0" parTransId="{125A2CDF-0B0E-4300-A233-F1CFDFEF5612}" sibTransId="{BC77045D-1F2D-4664-BDA4-CD61A153173B}"/>
    <dgm:cxn modelId="{72C1BDF7-31CB-4DF6-8BE2-41E304418D8F}" type="presOf" srcId="{361EBB37-30DF-45F0-B8B7-1C4ED6341C39}" destId="{40E6AF6C-E39E-44D6-B2FB-29CB9E3274BF}" srcOrd="0" destOrd="0" presId="urn:microsoft.com/office/officeart/2018/2/layout/IconCircleList"/>
    <dgm:cxn modelId="{A9874094-993D-4C58-BA7B-183B7870AEF5}" type="presParOf" srcId="{BA97F094-68D4-44A9-AB1C-D5E0D896ADE9}" destId="{8B033550-05DF-4311-A1EC-BAE859BFA33E}" srcOrd="0" destOrd="0" presId="urn:microsoft.com/office/officeart/2018/2/layout/IconCircleList"/>
    <dgm:cxn modelId="{74E4795D-3B5D-46A6-85A8-9D0CE82BD3BB}" type="presParOf" srcId="{8B033550-05DF-4311-A1EC-BAE859BFA33E}" destId="{DD2CFA4A-9015-43FB-AD36-5B048FD8C2F4}" srcOrd="0" destOrd="0" presId="urn:microsoft.com/office/officeart/2018/2/layout/IconCircleList"/>
    <dgm:cxn modelId="{828C03CC-34AB-431C-A728-FCD53AA709CC}" type="presParOf" srcId="{DD2CFA4A-9015-43FB-AD36-5B048FD8C2F4}" destId="{C109B91D-517F-4E02-A345-BDBD046D9533}" srcOrd="0" destOrd="0" presId="urn:microsoft.com/office/officeart/2018/2/layout/IconCircleList"/>
    <dgm:cxn modelId="{90F6986B-4379-429B-BAC0-86FAB9A81F06}" type="presParOf" srcId="{DD2CFA4A-9015-43FB-AD36-5B048FD8C2F4}" destId="{1F7E9C0F-0011-4D4E-A5BC-FF7BC9C9E50D}" srcOrd="1" destOrd="0" presId="urn:microsoft.com/office/officeart/2018/2/layout/IconCircleList"/>
    <dgm:cxn modelId="{CEAD08AB-ACF5-4838-8716-9FAF04684FF1}" type="presParOf" srcId="{DD2CFA4A-9015-43FB-AD36-5B048FD8C2F4}" destId="{48D556A4-2C44-4EBC-B5E8-50FA8EAB5E36}" srcOrd="2" destOrd="0" presId="urn:microsoft.com/office/officeart/2018/2/layout/IconCircleList"/>
    <dgm:cxn modelId="{F8072909-DCC0-40FF-A7C0-F85D1255688C}" type="presParOf" srcId="{DD2CFA4A-9015-43FB-AD36-5B048FD8C2F4}" destId="{A0BAF8E2-27FD-484E-AA58-5250D15ABF76}" srcOrd="3" destOrd="0" presId="urn:microsoft.com/office/officeart/2018/2/layout/IconCircleList"/>
    <dgm:cxn modelId="{C35E5C91-0586-4923-8119-FB105D3A1709}" type="presParOf" srcId="{8B033550-05DF-4311-A1EC-BAE859BFA33E}" destId="{4872702A-FB0B-4666-8277-3E48FDB54096}" srcOrd="1" destOrd="0" presId="urn:microsoft.com/office/officeart/2018/2/layout/IconCircleList"/>
    <dgm:cxn modelId="{53C9C01C-B7DC-4E9C-809A-3CD44A303416}" type="presParOf" srcId="{8B033550-05DF-4311-A1EC-BAE859BFA33E}" destId="{B61A50BD-1D6B-4876-8EF2-B67F51D70627}" srcOrd="2" destOrd="0" presId="urn:microsoft.com/office/officeart/2018/2/layout/IconCircleList"/>
    <dgm:cxn modelId="{764B1AB9-2396-41C4-93F8-A06F47FADBD7}" type="presParOf" srcId="{B61A50BD-1D6B-4876-8EF2-B67F51D70627}" destId="{46529836-C9F2-4C76-AB05-067A84FB6968}" srcOrd="0" destOrd="0" presId="urn:microsoft.com/office/officeart/2018/2/layout/IconCircleList"/>
    <dgm:cxn modelId="{1C8585EE-9A0C-432B-8754-C725DA821FC0}" type="presParOf" srcId="{B61A50BD-1D6B-4876-8EF2-B67F51D70627}" destId="{AB2DF6B3-C715-47EC-AEB1-E84ED4A7BDDF}" srcOrd="1" destOrd="0" presId="urn:microsoft.com/office/officeart/2018/2/layout/IconCircleList"/>
    <dgm:cxn modelId="{01338878-A060-454C-93ED-A680F96E150C}" type="presParOf" srcId="{B61A50BD-1D6B-4876-8EF2-B67F51D70627}" destId="{8E80F4D6-7803-4C33-BDA8-0F37CCA96E5E}" srcOrd="2" destOrd="0" presId="urn:microsoft.com/office/officeart/2018/2/layout/IconCircleList"/>
    <dgm:cxn modelId="{B04AF853-83D3-48CA-9191-5FF25F583461}" type="presParOf" srcId="{B61A50BD-1D6B-4876-8EF2-B67F51D70627}" destId="{0204F6A0-14C8-42CD-96BE-378EA3242F79}" srcOrd="3" destOrd="0" presId="urn:microsoft.com/office/officeart/2018/2/layout/IconCircleList"/>
    <dgm:cxn modelId="{441120E9-B32F-40C4-9E9C-7B0BEA505341}" type="presParOf" srcId="{8B033550-05DF-4311-A1EC-BAE859BFA33E}" destId="{076CC201-CDC1-490C-8C8D-CC4B156DB0D6}" srcOrd="3" destOrd="0" presId="urn:microsoft.com/office/officeart/2018/2/layout/IconCircleList"/>
    <dgm:cxn modelId="{BBE6ED4A-C7B1-4631-A336-5FB837BE15E8}" type="presParOf" srcId="{8B033550-05DF-4311-A1EC-BAE859BFA33E}" destId="{8C8330A8-FD22-4695-8792-0FFFF757016F}" srcOrd="4" destOrd="0" presId="urn:microsoft.com/office/officeart/2018/2/layout/IconCircleList"/>
    <dgm:cxn modelId="{6AC6206D-55BE-4C1E-B644-52789D693C48}" type="presParOf" srcId="{8C8330A8-FD22-4695-8792-0FFFF757016F}" destId="{33DDD17B-4734-4140-92B0-E279E3FA6F08}" srcOrd="0" destOrd="0" presId="urn:microsoft.com/office/officeart/2018/2/layout/IconCircleList"/>
    <dgm:cxn modelId="{62D326D2-AE66-47FA-A7D5-2AB4B47AA633}" type="presParOf" srcId="{8C8330A8-FD22-4695-8792-0FFFF757016F}" destId="{AB3A5C1F-F55B-44FF-81BD-85FC81B14EC1}" srcOrd="1" destOrd="0" presId="urn:microsoft.com/office/officeart/2018/2/layout/IconCircleList"/>
    <dgm:cxn modelId="{F8E37ED7-4814-41A8-9BEB-537B97870EC5}" type="presParOf" srcId="{8C8330A8-FD22-4695-8792-0FFFF757016F}" destId="{579352DB-18F3-4C5F-829E-77466A3F31B5}" srcOrd="2" destOrd="0" presId="urn:microsoft.com/office/officeart/2018/2/layout/IconCircleList"/>
    <dgm:cxn modelId="{77366AA1-FBA1-45C7-BBFD-86B07D24EE42}" type="presParOf" srcId="{8C8330A8-FD22-4695-8792-0FFFF757016F}" destId="{22F62F4F-CE07-4844-A07C-AA08B62288DD}" srcOrd="3" destOrd="0" presId="urn:microsoft.com/office/officeart/2018/2/layout/IconCircleList"/>
    <dgm:cxn modelId="{F4A9E28A-EDF9-4AB2-AAD3-982A3A8A648A}" type="presParOf" srcId="{8B033550-05DF-4311-A1EC-BAE859BFA33E}" destId="{FAE5AC24-78E9-4A86-9F15-09AD0FF97479}" srcOrd="5" destOrd="0" presId="urn:microsoft.com/office/officeart/2018/2/layout/IconCircleList"/>
    <dgm:cxn modelId="{BBDD06E6-C5C8-4670-BFDE-D6CFD97405FF}" type="presParOf" srcId="{8B033550-05DF-4311-A1EC-BAE859BFA33E}" destId="{99395832-333B-47E6-9337-603F8665284D}" srcOrd="6" destOrd="0" presId="urn:microsoft.com/office/officeart/2018/2/layout/IconCircleList"/>
    <dgm:cxn modelId="{90CD2845-194C-4FC8-BA02-B8461986FE72}" type="presParOf" srcId="{99395832-333B-47E6-9337-603F8665284D}" destId="{C8AC6181-8379-493B-B4DD-5999EDF62CCF}" srcOrd="0" destOrd="0" presId="urn:microsoft.com/office/officeart/2018/2/layout/IconCircleList"/>
    <dgm:cxn modelId="{2EAE9FBB-D7E6-45B5-AE0E-FD5F3B4B6B1B}" type="presParOf" srcId="{99395832-333B-47E6-9337-603F8665284D}" destId="{8497C8B7-35CB-49D9-8810-A69362011E27}" srcOrd="1" destOrd="0" presId="urn:microsoft.com/office/officeart/2018/2/layout/IconCircleList"/>
    <dgm:cxn modelId="{EC94EF6F-E0E1-46ED-86DA-A9A3E8BD646F}" type="presParOf" srcId="{99395832-333B-47E6-9337-603F8665284D}" destId="{5953BE29-21CB-4FE7-9352-99299293EC84}" srcOrd="2" destOrd="0" presId="urn:microsoft.com/office/officeart/2018/2/layout/IconCircleList"/>
    <dgm:cxn modelId="{598F1B3A-9896-4441-83E1-810700323D1A}" type="presParOf" srcId="{99395832-333B-47E6-9337-603F8665284D}" destId="{40E6AF6C-E39E-44D6-B2FB-29CB9E3274B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752AFE-BCAC-4F0B-9065-C5167594BD5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DC732F5-47B1-4040-B1D3-E0E06568AA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GUI design</a:t>
          </a:r>
        </a:p>
      </dgm:t>
    </dgm:pt>
    <dgm:pt modelId="{885964B3-316C-408C-AB5A-DCE7CE9A58DC}" type="parTrans" cxnId="{6B5D5441-2D7D-47C6-BC41-1AF18DE4FFBE}">
      <dgm:prSet/>
      <dgm:spPr/>
      <dgm:t>
        <a:bodyPr/>
        <a:lstStyle/>
        <a:p>
          <a:endParaRPr lang="en-US"/>
        </a:p>
      </dgm:t>
    </dgm:pt>
    <dgm:pt modelId="{ECC3039B-74DF-4D43-98C5-A616CDB0A05F}" type="sibTrans" cxnId="{6B5D5441-2D7D-47C6-BC41-1AF18DE4FFB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631ED8-1FD6-467C-900A-BF75018E53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an observation game</a:t>
          </a:r>
        </a:p>
      </dgm:t>
    </dgm:pt>
    <dgm:pt modelId="{A4330C6B-114D-47C7-9B40-1C79DA07F1FA}" type="parTrans" cxnId="{CFD34B36-31AF-4D3D-A5FA-AFAA102A477A}">
      <dgm:prSet/>
      <dgm:spPr/>
      <dgm:t>
        <a:bodyPr/>
        <a:lstStyle/>
        <a:p>
          <a:endParaRPr lang="en-US"/>
        </a:p>
      </dgm:t>
    </dgm:pt>
    <dgm:pt modelId="{2A3C9B71-A54A-4625-B3E9-E092A71163CA}" type="sibTrans" cxnId="{CFD34B36-31AF-4D3D-A5FA-AFAA102A47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8D23EC-B23C-4C74-9083-D7EF5B4426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UML diagram</a:t>
          </a:r>
        </a:p>
      </dgm:t>
    </dgm:pt>
    <dgm:pt modelId="{515CDF35-EF72-4B76-AB8D-676CD7EDEA21}" type="parTrans" cxnId="{6E73A60E-8DD0-478B-8349-59FCD90EC7C6}">
      <dgm:prSet/>
      <dgm:spPr/>
      <dgm:t>
        <a:bodyPr/>
        <a:lstStyle/>
        <a:p>
          <a:endParaRPr lang="en-US"/>
        </a:p>
      </dgm:t>
    </dgm:pt>
    <dgm:pt modelId="{0C0E627A-F6CE-4560-8167-43EF9D309BA0}" type="sibTrans" cxnId="{6E73A60E-8DD0-478B-8349-59FCD90EC7C6}">
      <dgm:prSet/>
      <dgm:spPr/>
      <dgm:t>
        <a:bodyPr/>
        <a:lstStyle/>
        <a:p>
          <a:endParaRPr lang="en-US"/>
        </a:p>
      </dgm:t>
    </dgm:pt>
    <dgm:pt modelId="{254A8668-46AA-4886-A63F-2257B74BFB12}" type="pres">
      <dgm:prSet presAssocID="{86752AFE-BCAC-4F0B-9065-C5167594BD53}" presName="root" presStyleCnt="0">
        <dgm:presLayoutVars>
          <dgm:dir/>
          <dgm:resizeHandles val="exact"/>
        </dgm:presLayoutVars>
      </dgm:prSet>
      <dgm:spPr/>
    </dgm:pt>
    <dgm:pt modelId="{963C957E-B40D-4B54-BDA2-5DEC36790DC5}" type="pres">
      <dgm:prSet presAssocID="{86752AFE-BCAC-4F0B-9065-C5167594BD53}" presName="container" presStyleCnt="0">
        <dgm:presLayoutVars>
          <dgm:dir/>
          <dgm:resizeHandles val="exact"/>
        </dgm:presLayoutVars>
      </dgm:prSet>
      <dgm:spPr/>
    </dgm:pt>
    <dgm:pt modelId="{2A6873F2-78E7-497C-85BC-B152A84FA49F}" type="pres">
      <dgm:prSet presAssocID="{0DC732F5-47B1-4040-B1D3-E0E06568AA80}" presName="compNode" presStyleCnt="0"/>
      <dgm:spPr/>
    </dgm:pt>
    <dgm:pt modelId="{51DF1B69-DB30-4096-9CB3-9FA439E89DB0}" type="pres">
      <dgm:prSet presAssocID="{0DC732F5-47B1-4040-B1D3-E0E06568AA80}" presName="iconBgRect" presStyleLbl="bgShp" presStyleIdx="0" presStyleCnt="3"/>
      <dgm:spPr/>
    </dgm:pt>
    <dgm:pt modelId="{780BE6EB-7CD7-4827-95C7-0855725280AB}" type="pres">
      <dgm:prSet presAssocID="{0DC732F5-47B1-4040-B1D3-E0E06568AA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AB3D1ED-66E9-4F89-ABD3-D0D1D93AFB8E}" type="pres">
      <dgm:prSet presAssocID="{0DC732F5-47B1-4040-B1D3-E0E06568AA80}" presName="spaceRect" presStyleCnt="0"/>
      <dgm:spPr/>
    </dgm:pt>
    <dgm:pt modelId="{6F239971-94DE-4553-AE90-876E522E6BF3}" type="pres">
      <dgm:prSet presAssocID="{0DC732F5-47B1-4040-B1D3-E0E06568AA80}" presName="textRect" presStyleLbl="revTx" presStyleIdx="0" presStyleCnt="3">
        <dgm:presLayoutVars>
          <dgm:chMax val="1"/>
          <dgm:chPref val="1"/>
        </dgm:presLayoutVars>
      </dgm:prSet>
      <dgm:spPr/>
    </dgm:pt>
    <dgm:pt modelId="{E2B1B950-D06A-4EE3-BD2B-E391B2122A49}" type="pres">
      <dgm:prSet presAssocID="{ECC3039B-74DF-4D43-98C5-A616CDB0A05F}" presName="sibTrans" presStyleLbl="sibTrans2D1" presStyleIdx="0" presStyleCnt="0"/>
      <dgm:spPr/>
    </dgm:pt>
    <dgm:pt modelId="{C8F8F5F8-7C81-4D52-A791-30D91AECE2F0}" type="pres">
      <dgm:prSet presAssocID="{49631ED8-1FD6-467C-900A-BF75018E53A3}" presName="compNode" presStyleCnt="0"/>
      <dgm:spPr/>
    </dgm:pt>
    <dgm:pt modelId="{C896C4B0-15CE-4B9B-AA2D-66ACAB4D146C}" type="pres">
      <dgm:prSet presAssocID="{49631ED8-1FD6-467C-900A-BF75018E53A3}" presName="iconBgRect" presStyleLbl="bgShp" presStyleIdx="1" presStyleCnt="3"/>
      <dgm:spPr/>
    </dgm:pt>
    <dgm:pt modelId="{0608DD3A-F736-413D-A7AD-8723A74880A6}" type="pres">
      <dgm:prSet presAssocID="{49631ED8-1FD6-467C-900A-BF75018E53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AF75DE13-8D9C-47E5-AAB2-0B2BD10A56C0}" type="pres">
      <dgm:prSet presAssocID="{49631ED8-1FD6-467C-900A-BF75018E53A3}" presName="spaceRect" presStyleCnt="0"/>
      <dgm:spPr/>
    </dgm:pt>
    <dgm:pt modelId="{30620201-732D-4651-A08D-2EF2976680FC}" type="pres">
      <dgm:prSet presAssocID="{49631ED8-1FD6-467C-900A-BF75018E53A3}" presName="textRect" presStyleLbl="revTx" presStyleIdx="1" presStyleCnt="3">
        <dgm:presLayoutVars>
          <dgm:chMax val="1"/>
          <dgm:chPref val="1"/>
        </dgm:presLayoutVars>
      </dgm:prSet>
      <dgm:spPr/>
    </dgm:pt>
    <dgm:pt modelId="{29BF5C7B-F70E-4AB2-989C-C8D35381A6F7}" type="pres">
      <dgm:prSet presAssocID="{2A3C9B71-A54A-4625-B3E9-E092A71163CA}" presName="sibTrans" presStyleLbl="sibTrans2D1" presStyleIdx="0" presStyleCnt="0"/>
      <dgm:spPr/>
    </dgm:pt>
    <dgm:pt modelId="{C824CBC2-F355-4208-80DF-4A30592247FC}" type="pres">
      <dgm:prSet presAssocID="{2F8D23EC-B23C-4C74-9083-D7EF5B4426C3}" presName="compNode" presStyleCnt="0"/>
      <dgm:spPr/>
    </dgm:pt>
    <dgm:pt modelId="{CD9E8E22-3126-4290-8FE6-D9511CF63B13}" type="pres">
      <dgm:prSet presAssocID="{2F8D23EC-B23C-4C74-9083-D7EF5B4426C3}" presName="iconBgRect" presStyleLbl="bgShp" presStyleIdx="2" presStyleCnt="3"/>
      <dgm:spPr/>
    </dgm:pt>
    <dgm:pt modelId="{2DAB6D08-A41B-4ECA-9729-F5C02000B703}" type="pres">
      <dgm:prSet presAssocID="{2F8D23EC-B23C-4C74-9083-D7EF5B4426C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C50A1764-C30B-4FF0-8B0F-DC0E7A148289}" type="pres">
      <dgm:prSet presAssocID="{2F8D23EC-B23C-4C74-9083-D7EF5B4426C3}" presName="spaceRect" presStyleCnt="0"/>
      <dgm:spPr/>
    </dgm:pt>
    <dgm:pt modelId="{E90912B9-D6A9-495E-91C0-516C9C9D3B86}" type="pres">
      <dgm:prSet presAssocID="{2F8D23EC-B23C-4C74-9083-D7EF5B4426C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E73A60E-8DD0-478B-8349-59FCD90EC7C6}" srcId="{86752AFE-BCAC-4F0B-9065-C5167594BD53}" destId="{2F8D23EC-B23C-4C74-9083-D7EF5B4426C3}" srcOrd="2" destOrd="0" parTransId="{515CDF35-EF72-4B76-AB8D-676CD7EDEA21}" sibTransId="{0C0E627A-F6CE-4560-8167-43EF9D309BA0}"/>
    <dgm:cxn modelId="{A87A5B2A-1044-42AC-8C97-593EEDCF6E6F}" type="presOf" srcId="{86752AFE-BCAC-4F0B-9065-C5167594BD53}" destId="{254A8668-46AA-4886-A63F-2257B74BFB12}" srcOrd="0" destOrd="0" presId="urn:microsoft.com/office/officeart/2018/2/layout/IconCircleList"/>
    <dgm:cxn modelId="{CFD34B36-31AF-4D3D-A5FA-AFAA102A477A}" srcId="{86752AFE-BCAC-4F0B-9065-C5167594BD53}" destId="{49631ED8-1FD6-467C-900A-BF75018E53A3}" srcOrd="1" destOrd="0" parTransId="{A4330C6B-114D-47C7-9B40-1C79DA07F1FA}" sibTransId="{2A3C9B71-A54A-4625-B3E9-E092A71163CA}"/>
    <dgm:cxn modelId="{6B5D5441-2D7D-47C6-BC41-1AF18DE4FFBE}" srcId="{86752AFE-BCAC-4F0B-9065-C5167594BD53}" destId="{0DC732F5-47B1-4040-B1D3-E0E06568AA80}" srcOrd="0" destOrd="0" parTransId="{885964B3-316C-408C-AB5A-DCE7CE9A58DC}" sibTransId="{ECC3039B-74DF-4D43-98C5-A616CDB0A05F}"/>
    <dgm:cxn modelId="{B05FBB50-BC40-440D-942E-E8068A7DDE3E}" type="presOf" srcId="{0DC732F5-47B1-4040-B1D3-E0E06568AA80}" destId="{6F239971-94DE-4553-AE90-876E522E6BF3}" srcOrd="0" destOrd="0" presId="urn:microsoft.com/office/officeart/2018/2/layout/IconCircleList"/>
    <dgm:cxn modelId="{9EF6E668-A6CE-4694-BFB3-3ADC5684A31E}" type="presOf" srcId="{49631ED8-1FD6-467C-900A-BF75018E53A3}" destId="{30620201-732D-4651-A08D-2EF2976680FC}" srcOrd="0" destOrd="0" presId="urn:microsoft.com/office/officeart/2018/2/layout/IconCircleList"/>
    <dgm:cxn modelId="{4F844D87-648C-490F-A717-C690E9FB34A1}" type="presOf" srcId="{2F8D23EC-B23C-4C74-9083-D7EF5B4426C3}" destId="{E90912B9-D6A9-495E-91C0-516C9C9D3B86}" srcOrd="0" destOrd="0" presId="urn:microsoft.com/office/officeart/2018/2/layout/IconCircleList"/>
    <dgm:cxn modelId="{4E485CB3-93B4-4607-A8BE-54279651C552}" type="presOf" srcId="{2A3C9B71-A54A-4625-B3E9-E092A71163CA}" destId="{29BF5C7B-F70E-4AB2-989C-C8D35381A6F7}" srcOrd="0" destOrd="0" presId="urn:microsoft.com/office/officeart/2018/2/layout/IconCircleList"/>
    <dgm:cxn modelId="{394FF7CC-AEBB-4B0D-AE96-B90B1295B6BE}" type="presOf" srcId="{ECC3039B-74DF-4D43-98C5-A616CDB0A05F}" destId="{E2B1B950-D06A-4EE3-BD2B-E391B2122A49}" srcOrd="0" destOrd="0" presId="urn:microsoft.com/office/officeart/2018/2/layout/IconCircleList"/>
    <dgm:cxn modelId="{C61BBE20-3FBA-491F-9F67-4D5FC7E75E1C}" type="presParOf" srcId="{254A8668-46AA-4886-A63F-2257B74BFB12}" destId="{963C957E-B40D-4B54-BDA2-5DEC36790DC5}" srcOrd="0" destOrd="0" presId="urn:microsoft.com/office/officeart/2018/2/layout/IconCircleList"/>
    <dgm:cxn modelId="{E3909539-B322-4A6A-9A45-7B39F3178E2C}" type="presParOf" srcId="{963C957E-B40D-4B54-BDA2-5DEC36790DC5}" destId="{2A6873F2-78E7-497C-85BC-B152A84FA49F}" srcOrd="0" destOrd="0" presId="urn:microsoft.com/office/officeart/2018/2/layout/IconCircleList"/>
    <dgm:cxn modelId="{7CDF9919-C3AC-4952-937D-0E4EC2A8318C}" type="presParOf" srcId="{2A6873F2-78E7-497C-85BC-B152A84FA49F}" destId="{51DF1B69-DB30-4096-9CB3-9FA439E89DB0}" srcOrd="0" destOrd="0" presId="urn:microsoft.com/office/officeart/2018/2/layout/IconCircleList"/>
    <dgm:cxn modelId="{D268CEE3-CB9E-4EFD-9DFE-9B5F49E48A04}" type="presParOf" srcId="{2A6873F2-78E7-497C-85BC-B152A84FA49F}" destId="{780BE6EB-7CD7-4827-95C7-0855725280AB}" srcOrd="1" destOrd="0" presId="urn:microsoft.com/office/officeart/2018/2/layout/IconCircleList"/>
    <dgm:cxn modelId="{94ED12D2-F2C8-48C6-A32E-BF4C0AF79FFA}" type="presParOf" srcId="{2A6873F2-78E7-497C-85BC-B152A84FA49F}" destId="{2AB3D1ED-66E9-4F89-ABD3-D0D1D93AFB8E}" srcOrd="2" destOrd="0" presId="urn:microsoft.com/office/officeart/2018/2/layout/IconCircleList"/>
    <dgm:cxn modelId="{A8A322C7-7E36-4189-A865-6EBFDCD2A120}" type="presParOf" srcId="{2A6873F2-78E7-497C-85BC-B152A84FA49F}" destId="{6F239971-94DE-4553-AE90-876E522E6BF3}" srcOrd="3" destOrd="0" presId="urn:microsoft.com/office/officeart/2018/2/layout/IconCircleList"/>
    <dgm:cxn modelId="{AC53FF65-2110-4BCD-A718-94B0E414044E}" type="presParOf" srcId="{963C957E-B40D-4B54-BDA2-5DEC36790DC5}" destId="{E2B1B950-D06A-4EE3-BD2B-E391B2122A49}" srcOrd="1" destOrd="0" presId="urn:microsoft.com/office/officeart/2018/2/layout/IconCircleList"/>
    <dgm:cxn modelId="{51F9CB92-91DD-4D05-B101-DEAD926324C5}" type="presParOf" srcId="{963C957E-B40D-4B54-BDA2-5DEC36790DC5}" destId="{C8F8F5F8-7C81-4D52-A791-30D91AECE2F0}" srcOrd="2" destOrd="0" presId="urn:microsoft.com/office/officeart/2018/2/layout/IconCircleList"/>
    <dgm:cxn modelId="{09E46D9E-F743-4505-B426-CD277B15E9E0}" type="presParOf" srcId="{C8F8F5F8-7C81-4D52-A791-30D91AECE2F0}" destId="{C896C4B0-15CE-4B9B-AA2D-66ACAB4D146C}" srcOrd="0" destOrd="0" presId="urn:microsoft.com/office/officeart/2018/2/layout/IconCircleList"/>
    <dgm:cxn modelId="{6492EF00-5AFF-4076-AA2D-8DD4E8B67DBA}" type="presParOf" srcId="{C8F8F5F8-7C81-4D52-A791-30D91AECE2F0}" destId="{0608DD3A-F736-413D-A7AD-8723A74880A6}" srcOrd="1" destOrd="0" presId="urn:microsoft.com/office/officeart/2018/2/layout/IconCircleList"/>
    <dgm:cxn modelId="{1E67AF6C-3CBE-463C-847B-9E7196E2CF2B}" type="presParOf" srcId="{C8F8F5F8-7C81-4D52-A791-30D91AECE2F0}" destId="{AF75DE13-8D9C-47E5-AAB2-0B2BD10A56C0}" srcOrd="2" destOrd="0" presId="urn:microsoft.com/office/officeart/2018/2/layout/IconCircleList"/>
    <dgm:cxn modelId="{1D776460-3C8B-4E95-8912-BD1ED3454F9A}" type="presParOf" srcId="{C8F8F5F8-7C81-4D52-A791-30D91AECE2F0}" destId="{30620201-732D-4651-A08D-2EF2976680FC}" srcOrd="3" destOrd="0" presId="urn:microsoft.com/office/officeart/2018/2/layout/IconCircleList"/>
    <dgm:cxn modelId="{D20D0D3E-C384-419F-BB52-EEEFBB6FC019}" type="presParOf" srcId="{963C957E-B40D-4B54-BDA2-5DEC36790DC5}" destId="{29BF5C7B-F70E-4AB2-989C-C8D35381A6F7}" srcOrd="3" destOrd="0" presId="urn:microsoft.com/office/officeart/2018/2/layout/IconCircleList"/>
    <dgm:cxn modelId="{BCE3B8F4-8177-4280-8D8C-9DF19BEE07B1}" type="presParOf" srcId="{963C957E-B40D-4B54-BDA2-5DEC36790DC5}" destId="{C824CBC2-F355-4208-80DF-4A30592247FC}" srcOrd="4" destOrd="0" presId="urn:microsoft.com/office/officeart/2018/2/layout/IconCircleList"/>
    <dgm:cxn modelId="{AD8B9F5D-710C-44BC-A13B-2C47C6542A47}" type="presParOf" srcId="{C824CBC2-F355-4208-80DF-4A30592247FC}" destId="{CD9E8E22-3126-4290-8FE6-D9511CF63B13}" srcOrd="0" destOrd="0" presId="urn:microsoft.com/office/officeart/2018/2/layout/IconCircleList"/>
    <dgm:cxn modelId="{C2992813-51F5-43D8-BC30-B09B22145168}" type="presParOf" srcId="{C824CBC2-F355-4208-80DF-4A30592247FC}" destId="{2DAB6D08-A41B-4ECA-9729-F5C02000B703}" srcOrd="1" destOrd="0" presId="urn:microsoft.com/office/officeart/2018/2/layout/IconCircleList"/>
    <dgm:cxn modelId="{133EC95B-FE98-4BF0-8BEF-7F05AE86BC6A}" type="presParOf" srcId="{C824CBC2-F355-4208-80DF-4A30592247FC}" destId="{C50A1764-C30B-4FF0-8B0F-DC0E7A148289}" srcOrd="2" destOrd="0" presId="urn:microsoft.com/office/officeart/2018/2/layout/IconCircleList"/>
    <dgm:cxn modelId="{02BD958C-2EA2-4BF9-9B88-D789636E9AF6}" type="presParOf" srcId="{C824CBC2-F355-4208-80DF-4A30592247FC}" destId="{E90912B9-D6A9-495E-91C0-516C9C9D3B8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95B4E-7E63-4B1D-A29C-BC528E5CA17B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8F3F5-E25D-4A6B-B0E7-643AB440B786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2AD59-493D-48C1-AB27-81852111F5C9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Abigail Boyle: Project Manager/Math's Game </a:t>
          </a:r>
        </a:p>
      </dsp:txBody>
      <dsp:txXfrm>
        <a:off x="127800" y="2535669"/>
        <a:ext cx="1800000" cy="720000"/>
      </dsp:txXfrm>
    </dsp:sp>
    <dsp:sp modelId="{10E9FE10-FF42-4CC9-91EE-5E1F397472E0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AFA2E-6702-4B92-9FAB-1B81680FC2C7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AD8B8-D6EE-45CE-BCAA-7C27DF2B82A4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Wiktor Wolsza: Word Definition Game</a:t>
          </a:r>
        </a:p>
      </dsp:txBody>
      <dsp:txXfrm>
        <a:off x="2242800" y="2535669"/>
        <a:ext cx="1800000" cy="720000"/>
      </dsp:txXfrm>
    </dsp:sp>
    <dsp:sp modelId="{D0497468-C9A8-4815-B13B-012390D8AB10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DEE8B-9EF2-4759-8C9B-88E2B97F6509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54F29-BC77-41CE-83D1-9694EC9E2716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Roberto </a:t>
          </a:r>
          <a:r>
            <a:rPr lang="en-US" sz="1400" kern="1200" err="1"/>
            <a:t>Niculita:Observation</a:t>
          </a:r>
          <a:r>
            <a:rPr lang="en-US" sz="1400" kern="1200"/>
            <a:t> Game</a:t>
          </a:r>
        </a:p>
      </dsp:txBody>
      <dsp:txXfrm>
        <a:off x="4357800" y="2535669"/>
        <a:ext cx="1800000" cy="720000"/>
      </dsp:txXfrm>
    </dsp:sp>
    <dsp:sp modelId="{E4F82F53-DD9B-411E-9E5B-CC492BDAC836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426F5-E41E-47FA-8A5A-E75905D6F79F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1C560-F8D0-47E7-BB91-8E6FF7AF4EBB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cs typeface="Calibri Light" panose="020F0302020204030204"/>
            </a:rPr>
            <a:t>Tijesu </a:t>
          </a:r>
          <a:r>
            <a:rPr lang="en-US" sz="1400" kern="1200"/>
            <a:t>Olalekan: Memory Game</a:t>
          </a:r>
        </a:p>
      </dsp:txBody>
      <dsp:txXfrm>
        <a:off x="6472800" y="2535669"/>
        <a:ext cx="1800000" cy="720000"/>
      </dsp:txXfrm>
    </dsp:sp>
    <dsp:sp modelId="{DF6FD8D4-3CED-407E-B227-9271295314E4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3EA1B-E97E-4004-8147-99692BB5E7C3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220CD-A62C-490B-B569-CEC128447A64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Luke Sheehan: Pattern Game</a:t>
          </a:r>
        </a:p>
      </dsp:txBody>
      <dsp:txXfrm>
        <a:off x="8587800" y="2535669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45C9F-69D0-42F6-9129-80A76CD6F5DA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D658-08B7-477A-A763-4CE8F61B6C3B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74976-59B9-40F0-A906-22B5380D7F4C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Management of Trello page</a:t>
          </a:r>
        </a:p>
      </dsp:txBody>
      <dsp:txXfrm>
        <a:off x="1834517" y="469890"/>
        <a:ext cx="3148942" cy="1335915"/>
      </dsp:txXfrm>
    </dsp:sp>
    <dsp:sp modelId="{C5605E17-2BEC-4523-8B69-4C6E5AFE1D54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FE220-647A-4DD5-88A4-BE5E3232C7BD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28BEF-BC72-47D4-BF7F-C967EA8CAF38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Research User Requirements</a:t>
          </a:r>
        </a:p>
      </dsp:txBody>
      <dsp:txXfrm>
        <a:off x="7154322" y="469890"/>
        <a:ext cx="3148942" cy="1335915"/>
      </dsp:txXfrm>
    </dsp:sp>
    <dsp:sp modelId="{882DD9A0-17F6-47DF-8DA2-01DF0E96A42B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95F6D-5D44-44DC-A3F4-22A25A7E2953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8C45F-D2A2-4AE5-888A-C4302DF448D0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Creating a math's game for our application</a:t>
          </a:r>
        </a:p>
      </dsp:txBody>
      <dsp:txXfrm>
        <a:off x="1834517" y="2545532"/>
        <a:ext cx="3148942" cy="1335915"/>
      </dsp:txXfrm>
    </dsp:sp>
    <dsp:sp modelId="{7D0D7F06-6134-4EBA-9C03-CD75A24AB228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72251-6D34-46D4-9C60-EE0475078FB8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0D42B-1B72-4BE1-BDC3-EFD9BDEFD52B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Created a survey for market research</a:t>
          </a:r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50AFA-1ABC-435C-A14C-1E0A1523E300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526DCE-0DA9-4792-A588-A2799491F350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9B2B67-CF16-4C70-9644-61626EBA975D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Completed research into our market</a:t>
          </a:r>
        </a:p>
      </dsp:txBody>
      <dsp:txXfrm>
        <a:off x="1834517" y="469890"/>
        <a:ext cx="3148942" cy="1335915"/>
      </dsp:txXfrm>
    </dsp:sp>
    <dsp:sp modelId="{723204C3-B022-4589-8200-EFAE46A36C54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EF9B68-D390-406B-AF95-D3B2E67BB4B4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24AC8B-7AB6-4438-9723-C1286D5CC675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Creating a word definition game</a:t>
          </a:r>
        </a:p>
      </dsp:txBody>
      <dsp:txXfrm>
        <a:off x="7154322" y="469890"/>
        <a:ext cx="3148942" cy="1335915"/>
      </dsp:txXfrm>
    </dsp:sp>
    <dsp:sp modelId="{4D787FA5-0C35-496E-8923-779C7A9204AF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F29432-1861-4F69-997F-35FFEC18EBE9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7C0A90-B95D-40DD-876E-98044F1351F4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Found non-functional requirements </a:t>
          </a:r>
        </a:p>
      </dsp:txBody>
      <dsp:txXfrm>
        <a:off x="1834517" y="2545532"/>
        <a:ext cx="3148942" cy="1335915"/>
      </dsp:txXfrm>
    </dsp:sp>
    <dsp:sp modelId="{10C6B523-5474-4594-90E2-4F8CE48974A1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B23556-7B2D-413F-8C9B-FCEBD0B035E2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2C3778-B92C-4D35-9C89-CC98A7762A3B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Updating our Trello page</a:t>
          </a:r>
        </a:p>
      </dsp:txBody>
      <dsp:txXfrm>
        <a:off x="7154322" y="2545532"/>
        <a:ext cx="3148942" cy="13359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67E2C-1908-44EE-A713-12ED4AF73E6D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878A0-05A2-4A7D-B000-FD93AE3102F9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6EF1C-D5E3-498C-98DE-65B5D90B0F7C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Creating a memory game</a:t>
          </a:r>
        </a:p>
      </dsp:txBody>
      <dsp:txXfrm>
        <a:off x="1172126" y="1727046"/>
        <a:ext cx="2114937" cy="897246"/>
      </dsp:txXfrm>
    </dsp:sp>
    <dsp:sp modelId="{A798D10F-CC84-4995-8C81-EE7A1DE11866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267B2-50B8-4CB3-9839-F8208649FCA4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44082-1C9D-43C2-B38B-BD034DC11EE7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Finance</a:t>
          </a:r>
        </a:p>
      </dsp:txBody>
      <dsp:txXfrm>
        <a:off x="4745088" y="1727046"/>
        <a:ext cx="2114937" cy="897246"/>
      </dsp:txXfrm>
    </dsp:sp>
    <dsp:sp modelId="{4423823B-D124-4C55-9F79-DBA7BDFD7833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22F9D-06F1-4E9F-8F56-9D6618EAACA5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E8C17-ED4E-4A0B-8DDB-B3E204F6AF71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Updating our Trello Page</a:t>
          </a:r>
        </a:p>
      </dsp:txBody>
      <dsp:txXfrm>
        <a:off x="8318049" y="1727046"/>
        <a:ext cx="2114937" cy="89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9B91D-517F-4E02-A345-BDBD046D9533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7E9C0F-0011-4D4E-A5BC-FF7BC9C9E50D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AF8E2-27FD-484E-AA58-5250D15ABF76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Functional Requirements</a:t>
          </a:r>
        </a:p>
      </dsp:txBody>
      <dsp:txXfrm>
        <a:off x="1834517" y="469890"/>
        <a:ext cx="3148942" cy="1335915"/>
      </dsp:txXfrm>
    </dsp:sp>
    <dsp:sp modelId="{46529836-C9F2-4C76-AB05-067A84FB6968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DF6B3-C715-47EC-AEB1-E84ED4A7BDDF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4F6A0-14C8-42CD-96BE-378EA3242F7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Use Cases</a:t>
          </a:r>
        </a:p>
      </dsp:txBody>
      <dsp:txXfrm>
        <a:off x="7154322" y="469890"/>
        <a:ext cx="3148942" cy="1335915"/>
      </dsp:txXfrm>
    </dsp:sp>
    <dsp:sp modelId="{33DDD17B-4734-4140-92B0-E279E3FA6F0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3A5C1F-F55B-44FF-81BD-85FC81B14EC1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62F4F-CE07-4844-A07C-AA08B62288DD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Patterns Game</a:t>
          </a:r>
        </a:p>
      </dsp:txBody>
      <dsp:txXfrm>
        <a:off x="1834517" y="2545532"/>
        <a:ext cx="3148942" cy="1335915"/>
      </dsp:txXfrm>
    </dsp:sp>
    <dsp:sp modelId="{C8AC6181-8379-493B-B4DD-5999EDF62CC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97C8B7-35CB-49D9-8810-A69362011E27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6AF6C-E39E-44D6-B2FB-29CB9E3274BF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 Light"/>
            </a:rPr>
            <a:t>Functionality of application</a:t>
          </a:r>
        </a:p>
      </dsp:txBody>
      <dsp:txXfrm>
        <a:off x="7154322" y="2545532"/>
        <a:ext cx="3148942" cy="1335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F1B69-DB30-4096-9CB3-9FA439E89DB0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BE6EB-7CD7-4827-95C7-0855725280AB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39971-94DE-4553-AE90-876E522E6BF3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GUI design</a:t>
          </a:r>
        </a:p>
      </dsp:txBody>
      <dsp:txXfrm>
        <a:off x="1172126" y="1727046"/>
        <a:ext cx="2114937" cy="897246"/>
      </dsp:txXfrm>
    </dsp:sp>
    <dsp:sp modelId="{C896C4B0-15CE-4B9B-AA2D-66ACAB4D146C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8DD3A-F736-413D-A7AD-8723A74880A6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20201-732D-4651-A08D-2EF2976680FC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Creating an observation game</a:t>
          </a:r>
        </a:p>
      </dsp:txBody>
      <dsp:txXfrm>
        <a:off x="4745088" y="1727046"/>
        <a:ext cx="2114937" cy="897246"/>
      </dsp:txXfrm>
    </dsp:sp>
    <dsp:sp modelId="{CD9E8E22-3126-4290-8FE6-D9511CF63B13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B6D08-A41B-4ECA-9729-F5C02000B703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912B9-D6A9-495E-91C0-516C9C9D3B86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UML diagram</a:t>
          </a:r>
        </a:p>
      </dsp:txBody>
      <dsp:txXfrm>
        <a:off x="8318049" y="1727046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BCFB3-B611-C948-A8A6-5CA81C2F6EE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1AB70-3201-524C-8C2B-4DF41F822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5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1AB70-3201-524C-8C2B-4DF41F822A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6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1AB70-3201-524C-8C2B-4DF41F822A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7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7558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7910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9651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8761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8729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0695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9336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6553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5507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2926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30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1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70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</a:extLst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6627"/>
            <a:ext cx="9144000" cy="2387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cs typeface="Al Bayan Plain" pitchFamily="2" charset="-78"/>
              </a:rPr>
              <a:t>Midpoint Presentation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5569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>
                <a:solidFill>
                  <a:schemeClr val="bg1"/>
                </a:solidFill>
                <a:cs typeface="Calibri"/>
              </a:rPr>
              <a:t>Group V</a:t>
            </a:r>
          </a:p>
          <a:p>
            <a:r>
              <a:rPr lang="en-US" sz="2900">
                <a:solidFill>
                  <a:schemeClr val="bg1"/>
                </a:solidFill>
                <a:cs typeface="Calibri"/>
              </a:rPr>
              <a:t>Brain Training Apps Limited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8FD9DAB-B28A-4736-BFC2-C90739C95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532" y="4360203"/>
            <a:ext cx="7933426" cy="12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10E1-8B2E-4260-B974-AEE643AB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E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52DD-524C-45B1-8D22-A09F25F24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47" y="1698015"/>
            <a:ext cx="5120113" cy="415234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IE" sz="1800" dirty="0">
              <a:cs typeface="Calibri" panose="020F0502020204030204"/>
            </a:endParaRPr>
          </a:p>
          <a:p>
            <a:r>
              <a:rPr lang="en-IE" sz="2000">
                <a:cs typeface="Calibri" panose="020F0502020204030204"/>
              </a:rPr>
              <a:t>Our survey results suggested the biggest influence would be the school endorsing the application</a:t>
            </a:r>
            <a:endParaRPr lang="en-IE" sz="2000" dirty="0">
              <a:cs typeface="Calibri" panose="020F0502020204030204"/>
            </a:endParaRPr>
          </a:p>
          <a:p>
            <a:r>
              <a:rPr lang="en-IE" sz="2000">
                <a:cs typeface="Calibri" panose="020F0502020204030204"/>
              </a:rPr>
              <a:t>We plan to go to the primary schools that team members attended and ask for their support </a:t>
            </a:r>
          </a:p>
          <a:p>
            <a:r>
              <a:rPr lang="en-IE" sz="2000">
                <a:cs typeface="Calibri" panose="020F0502020204030204"/>
              </a:rPr>
              <a:t>Following on from that we will use Facebook to create advertisements specifically targeted to parents</a:t>
            </a:r>
          </a:p>
          <a:p>
            <a:r>
              <a:rPr lang="en-IE" sz="2000">
                <a:cs typeface="Calibri" panose="020F0502020204030204"/>
              </a:rPr>
              <a:t>We will advertise towards parents as they will fund their child's applications</a:t>
            </a:r>
          </a:p>
          <a:p>
            <a:endParaRPr lang="en-IE" sz="2000" dirty="0">
              <a:cs typeface="Calibri" panose="020F0502020204030204"/>
            </a:endParaRPr>
          </a:p>
        </p:txBody>
      </p:sp>
      <p:pic>
        <p:nvPicPr>
          <p:cNvPr id="6" name="Picture 5" descr="A close up of a remote control&#10;&#10;Description generated with high confidence">
            <a:extLst>
              <a:ext uri="{FF2B5EF4-FFF2-40B4-BE49-F238E27FC236}">
                <a16:creationId xmlns:a16="http://schemas.microsoft.com/office/drawing/2014/main" id="{88B11CDF-F65C-4184-AE04-430C92F4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9" r="16443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17689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10E1-8B2E-4260-B974-AEE643AB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1503"/>
            <a:ext cx="5120114" cy="1756827"/>
          </a:xfrm>
        </p:spPr>
        <p:txBody>
          <a:bodyPr>
            <a:normAutofit/>
          </a:bodyPr>
          <a:lstStyle/>
          <a:p>
            <a:r>
              <a:rPr lang="en-IE" dirty="0"/>
              <a:t>Financial Summary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52DD-524C-45B1-8D22-A09F25F24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223528" cy="147496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IE" sz="1800" dirty="0"/>
          </a:p>
          <a:p>
            <a:r>
              <a:rPr lang="en-IE" sz="1800" dirty="0">
                <a:cs typeface="Calibri"/>
              </a:rPr>
              <a:t>Income will be sourced from Founders and Family, </a:t>
            </a:r>
          </a:p>
          <a:p>
            <a:pPr marL="0" indent="0">
              <a:buNone/>
            </a:pPr>
            <a:endParaRPr lang="en-IE" sz="1800" dirty="0">
              <a:cs typeface="Calibri"/>
            </a:endParaRPr>
          </a:p>
          <a:p>
            <a:r>
              <a:rPr lang="en-IE" sz="1800" dirty="0">
                <a:cs typeface="Calibri"/>
              </a:rPr>
              <a:t>Expenditure: Fixed Assets, Salaries and Advertising </a:t>
            </a:r>
          </a:p>
          <a:p>
            <a:pPr marL="0" indent="0">
              <a:buNone/>
            </a:pPr>
            <a:endParaRPr lang="en-IE" sz="1800" dirty="0">
              <a:cs typeface="Calibri"/>
            </a:endParaRPr>
          </a:p>
          <a:p>
            <a:endParaRPr lang="en-IE" sz="1800" dirty="0">
              <a:cs typeface="Calibri"/>
            </a:endParaRPr>
          </a:p>
        </p:txBody>
      </p:sp>
      <p:pic>
        <p:nvPicPr>
          <p:cNvPr id="6" name="Picture 5" descr="A hand holding a cell phone&#10;&#10;Description generated with high confidence">
            <a:extLst>
              <a:ext uri="{FF2B5EF4-FFF2-40B4-BE49-F238E27FC236}">
                <a16:creationId xmlns:a16="http://schemas.microsoft.com/office/drawing/2014/main" id="{88B11CDF-F65C-4184-AE04-430C92F4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" r="40394" b="1"/>
          <a:stretch/>
        </p:blipFill>
        <p:spPr>
          <a:xfrm>
            <a:off x="5878849" y="27433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12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10B0B6-206C-4077-BEC4-9C2CF517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3" y="4244523"/>
            <a:ext cx="6509656" cy="224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602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484C-CE30-44EA-8CD7-CF98EAC3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E"/>
              <a:t>Operation Management</a:t>
            </a:r>
            <a:endParaRPr lang="en-IE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86A05-1D2E-4218-AC76-556D11F73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109368"/>
            <a:ext cx="5120113" cy="3927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sz="2000">
                <a:cs typeface="Calibri"/>
              </a:rPr>
              <a:t>We used Trello and Microsoft Project to organise what work each team member does.</a:t>
            </a:r>
            <a:endParaRPr lang="en-US" sz="2000">
              <a:cs typeface="Calibri"/>
            </a:endParaRPr>
          </a:p>
          <a:p>
            <a:r>
              <a:rPr lang="en-IE" sz="2000">
                <a:cs typeface="Calibri"/>
              </a:rPr>
              <a:t> We found Unity more suitable to our project</a:t>
            </a:r>
          </a:p>
          <a:p>
            <a:r>
              <a:rPr lang="en-IE" sz="2000">
                <a:cs typeface="Calibri"/>
              </a:rPr>
              <a:t>As a result we had to scrap the previous progress on Android Studio which sets us back for a small period.</a:t>
            </a:r>
          </a:p>
          <a:p>
            <a:r>
              <a:rPr lang="en-IE" sz="2000">
                <a:cs typeface="Calibri"/>
              </a:rPr>
              <a:t>We all had to learn how to use Unity. This application has a much better functionality for making games.</a:t>
            </a:r>
          </a:p>
          <a:p>
            <a:pPr marL="0" indent="0">
              <a:buNone/>
            </a:pPr>
            <a:endParaRPr lang="en-IE" sz="1800">
              <a:cs typeface="Calibri"/>
            </a:endParaRPr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BFC64413-3191-4D29-BD46-C784E405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28046" r="10506" b="-1"/>
          <a:stretch/>
        </p:blipFill>
        <p:spPr>
          <a:xfrm>
            <a:off x="5878849" y="-8962"/>
            <a:ext cx="6313150" cy="686534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53106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484C-CE30-44EA-8CD7-CF98EAC3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E"/>
              <a:t>Operation Management</a:t>
            </a:r>
            <a:endParaRPr lang="en-IE">
              <a:cs typeface="Calibri Light"/>
            </a:endParaRPr>
          </a:p>
        </p:txBody>
      </p:sp>
      <p:cxnSp>
        <p:nvCxnSpPr>
          <p:cNvPr id="7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86A05-1D2E-4218-AC76-556D11F73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sz="2000">
                <a:cs typeface="Calibri"/>
              </a:rPr>
              <a:t>In order to keep each other up to date with our progress we had weekly meetings.</a:t>
            </a:r>
          </a:p>
          <a:p>
            <a:r>
              <a:rPr lang="en-IE" sz="2000">
                <a:cs typeface="Calibri"/>
              </a:rPr>
              <a:t>With the aid of project management software every group member knew what tasks for the project they had to do.</a:t>
            </a:r>
          </a:p>
          <a:p>
            <a:endParaRPr lang="en-IE" sz="1800">
              <a:cs typeface="Calibri"/>
            </a:endParaRPr>
          </a:p>
        </p:txBody>
      </p:sp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BFC64413-3191-4D29-BD46-C784E405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9911" r="10001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8434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9988-4B93-EC41-9D32-FCC2ADD3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Management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BFF69-19CB-4508-BC6A-6EBC2072B882}"/>
              </a:ext>
            </a:extLst>
          </p:cNvPr>
          <p:cNvSpPr txBox="1"/>
          <p:nvPr/>
        </p:nvSpPr>
        <p:spPr>
          <a:xfrm>
            <a:off x="5179142" y="252443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graphicFrame>
        <p:nvGraphicFramePr>
          <p:cNvPr id="22" name="TextBox 5">
            <a:extLst>
              <a:ext uri="{FF2B5EF4-FFF2-40B4-BE49-F238E27FC236}">
                <a16:creationId xmlns:a16="http://schemas.microsoft.com/office/drawing/2014/main" id="{A6044BEE-CB7D-40E5-8CE9-593DE1A8A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1165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9919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E875-4185-4CBD-A268-EC09348A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0781" y="393880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Abigail Boyle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0867A193-405D-4E48-A3C7-DDD12BE00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6097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6505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955C6-663B-4012-8E8E-3ED0E84C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Wiktor Wolsza</a:t>
            </a:r>
          </a:p>
        </p:txBody>
      </p:sp>
      <p:graphicFrame>
        <p:nvGraphicFramePr>
          <p:cNvPr id="10" name="TextBox 3">
            <a:extLst>
              <a:ext uri="{FF2B5EF4-FFF2-40B4-BE49-F238E27FC236}">
                <a16:creationId xmlns:a16="http://schemas.microsoft.com/office/drawing/2014/main" id="{4BE5AFA6-95ED-4984-AAD4-C337A5F1DC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5064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066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9994-C078-4CA0-A45A-B756FE49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Tijesu Olalekan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547CD-B547-40F0-B96A-E127039FD0B5}"/>
              </a:ext>
            </a:extLst>
          </p:cNvPr>
          <p:cNvSpPr txBox="1"/>
          <p:nvPr/>
        </p:nvSpPr>
        <p:spPr>
          <a:xfrm>
            <a:off x="5055079" y="180579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>
              <a:cs typeface="Calibri"/>
            </a:endParaRPr>
          </a:p>
        </p:txBody>
      </p:sp>
      <p:graphicFrame>
        <p:nvGraphicFramePr>
          <p:cNvPr id="10" name="TextBox 2">
            <a:extLst>
              <a:ext uri="{FF2B5EF4-FFF2-40B4-BE49-F238E27FC236}">
                <a16:creationId xmlns:a16="http://schemas.microsoft.com/office/drawing/2014/main" id="{E53C6821-02B1-4CE0-A11F-682D9AD6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3524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620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9994-C078-4CA0-A45A-B756FE49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 Light"/>
              </a:rPr>
              <a:t>Luke Sheehan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547CD-B547-40F0-B96A-E127039FD0B5}"/>
              </a:ext>
            </a:extLst>
          </p:cNvPr>
          <p:cNvSpPr txBox="1"/>
          <p:nvPr/>
        </p:nvSpPr>
        <p:spPr>
          <a:xfrm>
            <a:off x="5055079" y="180579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>
              <a:cs typeface="Calibri"/>
            </a:endParaRPr>
          </a:p>
        </p:txBody>
      </p:sp>
      <p:graphicFrame>
        <p:nvGraphicFramePr>
          <p:cNvPr id="10" name="TextBox 2">
            <a:extLst>
              <a:ext uri="{FF2B5EF4-FFF2-40B4-BE49-F238E27FC236}">
                <a16:creationId xmlns:a16="http://schemas.microsoft.com/office/drawing/2014/main" id="{E53C6821-02B1-4CE0-A11F-682D9AD6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9451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1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83DE-BFBD-4EE6-8CAB-394C4D1B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Roberto</a:t>
            </a:r>
            <a:br>
              <a:rPr lang="en-US"/>
            </a:br>
            <a:r>
              <a:rPr lang="en-US"/>
              <a:t>Niculita</a:t>
            </a:r>
          </a:p>
        </p:txBody>
      </p:sp>
      <p:graphicFrame>
        <p:nvGraphicFramePr>
          <p:cNvPr id="10" name="TextBox 3">
            <a:extLst>
              <a:ext uri="{FF2B5EF4-FFF2-40B4-BE49-F238E27FC236}">
                <a16:creationId xmlns:a16="http://schemas.microsoft.com/office/drawing/2014/main" id="{10C1621C-06D3-46F8-8677-B5F4EFE1E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5834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7975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D636-E286-4438-9882-6C7A64FC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Business Idea</a:t>
            </a:r>
            <a:endParaRPr lang="en-IE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C62CF-7C7F-49A0-BA2A-A2F1BE31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93" y="1698015"/>
            <a:ext cx="5680829" cy="422422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IE" sz="1800">
              <a:cs typeface="Calibri"/>
            </a:endParaRPr>
          </a:p>
          <a:p>
            <a:pPr marL="0" indent="0">
              <a:buNone/>
            </a:pPr>
            <a:endParaRPr lang="en-IE" sz="1800">
              <a:cs typeface="Calibri"/>
            </a:endParaRPr>
          </a:p>
          <a:p>
            <a:r>
              <a:rPr lang="en-US" sz="2000" dirty="0">
                <a:cs typeface="Calibri"/>
              </a:rPr>
              <a:t>'Brain Training' game for children</a:t>
            </a:r>
          </a:p>
          <a:p>
            <a:r>
              <a:rPr lang="en-US" sz="2000" dirty="0">
                <a:cs typeface="Calibri"/>
              </a:rPr>
              <a:t>Different categories of questions &amp; quizzes</a:t>
            </a:r>
          </a:p>
          <a:p>
            <a:r>
              <a:rPr lang="en-US" sz="2000" dirty="0">
                <a:cs typeface="Calibri"/>
              </a:rPr>
              <a:t>Users results and progress is stored on their profile</a:t>
            </a:r>
          </a:p>
          <a:p>
            <a:r>
              <a:rPr lang="en-US" sz="2000" dirty="0">
                <a:cs typeface="Calibri"/>
              </a:rPr>
              <a:t>Extra categories of questions can be bought and added to the game</a:t>
            </a:r>
          </a:p>
          <a:p>
            <a:r>
              <a:rPr lang="en-US" sz="2000" dirty="0">
                <a:cs typeface="Calibri"/>
              </a:rPr>
              <a:t>Coded with Unity (Previously Android Studio)</a:t>
            </a:r>
          </a:p>
          <a:p>
            <a:r>
              <a:rPr lang="en-US" sz="2000" dirty="0">
                <a:cs typeface="Calibri"/>
              </a:rPr>
              <a:t>Players awarded points for answering questions correctly</a:t>
            </a:r>
          </a:p>
          <a:p>
            <a:endParaRPr lang="en-US" sz="1800">
              <a:cs typeface="Calibri"/>
            </a:endParaRPr>
          </a:p>
          <a:p>
            <a:endParaRPr lang="en-IE" sz="1800">
              <a:cs typeface="Calibri"/>
            </a:endParaRPr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F2DE8C9E-8A53-481D-9844-E7B720C0D4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38552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880885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1AC2-7C0C-48C4-8C26-647E890E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1200">
                <a:solidFill>
                  <a:srgbClr val="FFFFFF"/>
                </a:solidFill>
                <a:cs typeface="Calibri Light"/>
              </a:rPr>
              <a:t>Technologies/Software/Tools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F0F2B-9480-4E34-AFE8-172025E19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cs typeface="Calibri"/>
              </a:rPr>
              <a:t>For the development of our application we used Unity</a:t>
            </a:r>
          </a:p>
          <a:p>
            <a:r>
              <a:rPr lang="en-US" sz="1800">
                <a:cs typeface="Calibri"/>
              </a:rPr>
              <a:t>For project management we used tools such as: Microsoft Project, Trello, GitHub, Google Docs, PowerPoint online</a:t>
            </a:r>
          </a:p>
          <a:p>
            <a:endParaRPr lang="en-US" sz="180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4193390-13F8-465E-B6E5-B9872DB3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5495370" cy="30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500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70E9F41-4B09-4788-BF6D-C6962F53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2" r="-3" b="12635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323C08-8DA0-4120-AC1F-CBC30A6BC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80" b="20333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F5AF96-9A30-4AB4-A969-1CF0CA82DC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72" r="28366"/>
          <a:stretch/>
        </p:blipFill>
        <p:spPr>
          <a:xfrm>
            <a:off x="20" y="10"/>
            <a:ext cx="7503091" cy="6857990"/>
          </a:xfrm>
          <a:custGeom>
            <a:avLst/>
            <a:gdLst>
              <a:gd name="connsiteX0" fmla="*/ 0 w 7503111"/>
              <a:gd name="connsiteY0" fmla="*/ 0 h 6858000"/>
              <a:gd name="connsiteX1" fmla="*/ 677334 w 7503111"/>
              <a:gd name="connsiteY1" fmla="*/ 0 h 6858000"/>
              <a:gd name="connsiteX2" fmla="*/ 1168036 w 7503111"/>
              <a:gd name="connsiteY2" fmla="*/ 0 h 6858000"/>
              <a:gd name="connsiteX3" fmla="*/ 1205499 w 7503111"/>
              <a:gd name="connsiteY3" fmla="*/ 0 h 6858000"/>
              <a:gd name="connsiteX4" fmla="*/ 1647632 w 7503111"/>
              <a:gd name="connsiteY4" fmla="*/ 0 h 6858000"/>
              <a:gd name="connsiteX5" fmla="*/ 7215401 w 7503111"/>
              <a:gd name="connsiteY5" fmla="*/ 0 h 6858000"/>
              <a:gd name="connsiteX6" fmla="*/ 4041567 w 7503111"/>
              <a:gd name="connsiteY6" fmla="*/ 6852993 h 6858000"/>
              <a:gd name="connsiteX7" fmla="*/ 7503111 w 7503111"/>
              <a:gd name="connsiteY7" fmla="*/ 6852993 h 6858000"/>
              <a:gd name="connsiteX8" fmla="*/ 7503111 w 7503111"/>
              <a:gd name="connsiteY8" fmla="*/ 6852994 h 6858000"/>
              <a:gd name="connsiteX9" fmla="*/ 1647632 w 7503111"/>
              <a:gd name="connsiteY9" fmla="*/ 6852994 h 6858000"/>
              <a:gd name="connsiteX10" fmla="*/ 1647632 w 7503111"/>
              <a:gd name="connsiteY10" fmla="*/ 6858000 h 6858000"/>
              <a:gd name="connsiteX11" fmla="*/ 0 w 750311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1791BA-75BD-4497-BC07-7140950A1081}"/>
              </a:ext>
            </a:extLst>
          </p:cNvPr>
          <p:cNvSpPr txBox="1"/>
          <p:nvPr/>
        </p:nvSpPr>
        <p:spPr>
          <a:xfrm>
            <a:off x="4178060" y="121632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ighlight>
                  <a:srgbClr val="FFFF00"/>
                </a:highlight>
                <a:cs typeface="Calibri"/>
              </a:rPr>
              <a:t> Microsoft Project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8A482-96F5-4FEB-B1D3-374A3A920FC0}"/>
              </a:ext>
            </a:extLst>
          </p:cNvPr>
          <p:cNvSpPr txBox="1"/>
          <p:nvPr/>
        </p:nvSpPr>
        <p:spPr>
          <a:xfrm>
            <a:off x="6535049" y="463723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 GitHub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4407A-359D-446B-82F9-D35F23F33EF0}"/>
              </a:ext>
            </a:extLst>
          </p:cNvPr>
          <p:cNvSpPr txBox="1"/>
          <p:nvPr/>
        </p:nvSpPr>
        <p:spPr>
          <a:xfrm>
            <a:off x="8534400" y="133134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 Trello </a:t>
            </a:r>
          </a:p>
        </p:txBody>
      </p:sp>
    </p:spTree>
    <p:extLst>
      <p:ext uri="{BB962C8B-B14F-4D97-AF65-F5344CB8AC3E}">
        <p14:creationId xmlns:p14="http://schemas.microsoft.com/office/powerpoint/2010/main" val="345713002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484C-CE30-44EA-8CD7-CF98EAC3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Challenges Faced/Conclusion</a:t>
            </a:r>
          </a:p>
          <a:p>
            <a:endParaRPr lang="en-IE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86A05-1D2E-4218-AC76-556D11F73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Deciding on the best software to create our application with</a:t>
            </a:r>
          </a:p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Dividing the work load equally among the team members</a:t>
            </a:r>
          </a:p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Deciding on a non-advertisement way of making the application monetizable</a:t>
            </a:r>
          </a:p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Project management software such as Trello and Microsoft Project helped organize and schedule the work-load</a:t>
            </a:r>
            <a:endParaRPr lang="en-IE" sz="2000"/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BFC64413-3191-4D29-BD46-C784E405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5" r="6868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8739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B9380EC-86BD-43B7-A523-2FC48E43A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" r="767" b="1"/>
          <a:stretch/>
        </p:blipFill>
        <p:spPr>
          <a:xfrm>
            <a:off x="20" y="-37061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9BF14-BE0C-4D0C-98C5-9A14189CE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Questions?</a:t>
            </a:r>
            <a:endParaRPr lang="en-US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090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D965-8786-4C14-9ED8-D5E53243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Our Influences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6086-2974-4EE6-8667-2CC79C1B6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Influenced by brain training games for the Nintendo DS</a:t>
            </a:r>
          </a:p>
          <a:p>
            <a:r>
              <a:rPr lang="en-US" sz="2000" dirty="0">
                <a:cs typeface="Calibri"/>
              </a:rPr>
              <a:t>These games spiked in popularity in the mid-2000s</a:t>
            </a:r>
          </a:p>
          <a:p>
            <a:r>
              <a:rPr lang="en-US" sz="2000">
                <a:cs typeface="Calibri"/>
              </a:rPr>
              <a:t>Surpassed retailers' expectations on how well educational games would sell</a:t>
            </a:r>
          </a:p>
          <a:p>
            <a:r>
              <a:rPr lang="en-US" sz="2000" dirty="0">
                <a:cs typeface="Calibri"/>
              </a:rPr>
              <a:t> Performed very well internationally</a:t>
            </a:r>
          </a:p>
          <a:p>
            <a:r>
              <a:rPr lang="en-US" sz="2000" dirty="0">
                <a:cs typeface="Calibri"/>
              </a:rPr>
              <a:t>Big Brain Academy and Brain Age sold over 10 million copies each</a:t>
            </a:r>
          </a:p>
          <a:p>
            <a:endParaRPr lang="en-US" sz="2000" dirty="0">
              <a:cs typeface="Calibri"/>
            </a:endParaRPr>
          </a:p>
          <a:p>
            <a:endParaRPr lang="en-US" sz="1800">
              <a:cs typeface="Calibri"/>
            </a:endParaRPr>
          </a:p>
        </p:txBody>
      </p:sp>
      <p:pic>
        <p:nvPicPr>
          <p:cNvPr id="6" name="Picture 6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258FFB7F-1DD2-4008-A48C-697864121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9473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D636-E286-4438-9882-6C7A64FC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E"/>
              <a:t>Our Market :</a:t>
            </a:r>
            <a:br>
              <a:rPr lang="en-IE"/>
            </a:br>
            <a:r>
              <a:rPr lang="en-IE"/>
              <a:t>Market size </a:t>
            </a:r>
          </a:p>
        </p:txBody>
      </p:sp>
      <p:cxnSp>
        <p:nvCxnSpPr>
          <p:cNvPr id="10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C62CF-7C7F-49A0-BA2A-A2F1BE31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IE" sz="1800">
              <a:cs typeface="Calibri"/>
            </a:endParaRPr>
          </a:p>
          <a:p>
            <a:r>
              <a:rPr lang="en-IE" sz="1800">
                <a:cs typeface="Calibri"/>
              </a:rPr>
              <a:t>Target market is children between the ages of 8 and 12</a:t>
            </a:r>
          </a:p>
          <a:p>
            <a:r>
              <a:rPr lang="en-IE" sz="1800"/>
              <a:t>As we saw in the previous slides there was a very big market for brain training games, but is that the same today?</a:t>
            </a:r>
            <a:endParaRPr lang="en-IE" sz="1800">
              <a:cs typeface="Calibri"/>
            </a:endParaRPr>
          </a:p>
          <a:p>
            <a:endParaRPr lang="en-IE" sz="1800">
              <a:cs typeface="Calibri"/>
            </a:endParaRPr>
          </a:p>
          <a:p>
            <a:endParaRPr lang="en-IE" sz="1800"/>
          </a:p>
        </p:txBody>
      </p:sp>
      <p:pic>
        <p:nvPicPr>
          <p:cNvPr id="8" name="Picture 7" descr="A close up of a remote control&#10;&#10;Description generated with high confidence">
            <a:extLst>
              <a:ext uri="{FF2B5EF4-FFF2-40B4-BE49-F238E27FC236}">
                <a16:creationId xmlns:a16="http://schemas.microsoft.com/office/drawing/2014/main" id="{01F25E88-2B0D-4640-80D8-19692EE0F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9" r="16443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16978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D636-E286-4438-9882-6C7A64FC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E"/>
              <a:t>Our Market :</a:t>
            </a:r>
            <a:br>
              <a:rPr lang="en-IE"/>
            </a:br>
            <a:r>
              <a:rPr lang="en-IE"/>
              <a:t>Market size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C62CF-7C7F-49A0-BA2A-A2F1BE31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79" y="1928053"/>
            <a:ext cx="5120113" cy="4569284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IE" sz="2000" dirty="0">
              <a:cs typeface="Calibri"/>
            </a:endParaRPr>
          </a:p>
          <a:p>
            <a:r>
              <a:rPr lang="en-IE" sz="2000">
                <a:cs typeface="Calibri"/>
              </a:rPr>
              <a:t>There are at least 5 major mobile brain training games on the google play store with over </a:t>
            </a:r>
            <a:r>
              <a:rPr lang="en-IE" sz="2000" b="1">
                <a:cs typeface="Calibri"/>
              </a:rPr>
              <a:t>10 million</a:t>
            </a:r>
            <a:r>
              <a:rPr lang="en-IE" sz="2000">
                <a:cs typeface="Calibri"/>
              </a:rPr>
              <a:t> downloads each</a:t>
            </a:r>
            <a:endParaRPr lang="en-IE" sz="2000" dirty="0">
              <a:cs typeface="Calibri"/>
            </a:endParaRPr>
          </a:p>
          <a:p>
            <a:r>
              <a:rPr lang="en-IE" sz="2000">
                <a:cs typeface="Calibri"/>
              </a:rPr>
              <a:t>Plenty with between 1-5 million + downloads </a:t>
            </a:r>
            <a:endParaRPr lang="en-IE" sz="2000" dirty="0">
              <a:cs typeface="Calibri"/>
            </a:endParaRPr>
          </a:p>
          <a:p>
            <a:r>
              <a:rPr lang="en-IE" sz="2000">
                <a:cs typeface="Calibri"/>
              </a:rPr>
              <a:t>There are an estimated 2.3 billion android users in the world</a:t>
            </a:r>
            <a:endParaRPr lang="en-US" sz="2000">
              <a:cs typeface="Calibri"/>
            </a:endParaRPr>
          </a:p>
          <a:p>
            <a:r>
              <a:rPr lang="en-IE" sz="2000">
                <a:cs typeface="Calibri"/>
              </a:rPr>
              <a:t>However, from checking the Google Play store it is quite clear most of these games are targeted for </a:t>
            </a:r>
            <a:r>
              <a:rPr lang="en-IE" sz="2000" b="1">
                <a:cs typeface="Calibri"/>
              </a:rPr>
              <a:t>adults</a:t>
            </a:r>
            <a:endParaRPr lang="en-IE" sz="2000" b="1" dirty="0">
              <a:cs typeface="Calibri"/>
            </a:endParaRPr>
          </a:p>
          <a:p>
            <a:endParaRPr lang="en-IE" sz="1700">
              <a:cs typeface="Calibri"/>
            </a:endParaRPr>
          </a:p>
        </p:txBody>
      </p:sp>
      <p:pic>
        <p:nvPicPr>
          <p:cNvPr id="5" name="Picture 4" descr="A hand holding a cell phone&#10;&#10;Description generated with very high confidence">
            <a:extLst>
              <a:ext uri="{FF2B5EF4-FFF2-40B4-BE49-F238E27FC236}">
                <a16:creationId xmlns:a16="http://schemas.microsoft.com/office/drawing/2014/main" id="{F2DE8C9E-8A53-481D-9844-E7B720C0D4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21184" r="17369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92161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93224-6065-40D4-98F8-DE6C5106B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E" dirty="0"/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55D74-28B1-4B48-9792-D25ED509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92" y="1698015"/>
            <a:ext cx="5120113" cy="42098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E" sz="2000">
                <a:cs typeface="Calibri"/>
              </a:rPr>
              <a:t>Huge usage of third-party advertisements </a:t>
            </a:r>
            <a:endParaRPr lang="en-IE" sz="2000" dirty="0">
              <a:cs typeface="Calibri"/>
            </a:endParaRPr>
          </a:p>
          <a:p>
            <a:r>
              <a:rPr lang="en-IE" sz="2000" dirty="0"/>
              <a:t>All the top brain training games advertise themselves as free but have a large portion of their content locked behind a paywall</a:t>
            </a:r>
            <a:endParaRPr lang="en-IE" sz="2000" dirty="0">
              <a:cs typeface="Calibri"/>
            </a:endParaRPr>
          </a:p>
          <a:p>
            <a:r>
              <a:rPr lang="en-IE" sz="2000" dirty="0"/>
              <a:t> We believe both are a mistake</a:t>
            </a:r>
            <a:endParaRPr lang="en-IE" sz="2000" dirty="0">
              <a:cs typeface="Calibri"/>
            </a:endParaRPr>
          </a:p>
          <a:p>
            <a:r>
              <a:rPr lang="en-IE" sz="2000" dirty="0"/>
              <a:t>We plan on making money off our application by having extra categories of questions for sale however </a:t>
            </a:r>
            <a:r>
              <a:rPr lang="en-IE" sz="2000"/>
              <a:t>most of</a:t>
            </a:r>
            <a:r>
              <a:rPr lang="en-IE" sz="2000" dirty="0"/>
              <a:t> the game will be free</a:t>
            </a:r>
            <a:endParaRPr lang="en-IE" sz="2000" dirty="0">
              <a:cs typeface="Calibri"/>
            </a:endParaRPr>
          </a:p>
          <a:p>
            <a:pPr marL="0" indent="0">
              <a:buNone/>
            </a:pPr>
            <a:endParaRPr lang="en-IE" sz="1700"/>
          </a:p>
          <a:p>
            <a:endParaRPr lang="en-IE" sz="1700" dirty="0">
              <a:cs typeface="Calibri" panose="020F0502020204030204"/>
            </a:endParaRPr>
          </a:p>
        </p:txBody>
      </p:sp>
      <p:pic>
        <p:nvPicPr>
          <p:cNvPr id="6" name="Picture 5" descr="A picture containing cake&#10;&#10;Description generated with high confidence">
            <a:extLst>
              <a:ext uri="{FF2B5EF4-FFF2-40B4-BE49-F238E27FC236}">
                <a16:creationId xmlns:a16="http://schemas.microsoft.com/office/drawing/2014/main" id="{0D85C6BD-8471-4EDD-8270-66E2B16869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9" r="11827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46678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10E1-8B2E-4260-B974-AEE643AB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E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52DD-524C-45B1-8D22-A09F25F24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906" y="1956808"/>
            <a:ext cx="5120113" cy="346222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IE" sz="1800" dirty="0"/>
          </a:p>
          <a:p>
            <a:r>
              <a:rPr lang="en-IE" sz="2000" dirty="0"/>
              <a:t>In order to put the app on the Google Play Store there is a small onetime fee of </a:t>
            </a:r>
            <a:r>
              <a:rPr lang="en-IE" sz="2000" b="1" dirty="0"/>
              <a:t>25 dollars</a:t>
            </a:r>
            <a:endParaRPr lang="en-IE" sz="2000" b="1">
              <a:cs typeface="Calibri"/>
            </a:endParaRPr>
          </a:p>
          <a:p>
            <a:r>
              <a:rPr lang="en-IE" sz="2000"/>
              <a:t>Our game will be in direct </a:t>
            </a:r>
            <a:r>
              <a:rPr lang="en-IE" sz="2000" dirty="0"/>
              <a:t>competition with </a:t>
            </a:r>
            <a:r>
              <a:rPr lang="en-IE" sz="2000"/>
              <a:t>the already well-established games</a:t>
            </a:r>
            <a:endParaRPr lang="en-IE" sz="2000">
              <a:cs typeface="Calibri"/>
            </a:endParaRPr>
          </a:p>
          <a:p>
            <a:r>
              <a:rPr lang="en-IE" sz="2000"/>
              <a:t>Find flaws and ways </a:t>
            </a:r>
            <a:r>
              <a:rPr lang="en-IE" sz="2000" dirty="0"/>
              <a:t>to be better than the competition</a:t>
            </a:r>
            <a:endParaRPr lang="en-IE" sz="2000" dirty="0">
              <a:cs typeface="Calibri"/>
            </a:endParaRPr>
          </a:p>
          <a:p>
            <a:endParaRPr lang="en-IE" sz="2000" dirty="0">
              <a:cs typeface="Calibri"/>
            </a:endParaRPr>
          </a:p>
          <a:p>
            <a:endParaRPr lang="en-IE" sz="1800" dirty="0">
              <a:cs typeface="Calibri" panose="020F0502020204030204"/>
            </a:endParaRPr>
          </a:p>
        </p:txBody>
      </p:sp>
      <p:pic>
        <p:nvPicPr>
          <p:cNvPr id="6" name="Picture 5" descr="A close up of a remote control&#10;&#10;Description generated with high confidence">
            <a:extLst>
              <a:ext uri="{FF2B5EF4-FFF2-40B4-BE49-F238E27FC236}">
                <a16:creationId xmlns:a16="http://schemas.microsoft.com/office/drawing/2014/main" id="{88B11CDF-F65C-4184-AE04-430C92F4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9" r="16443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796820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484C-CE30-44EA-8CD7-CF98EAC3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E" dirty="0"/>
              <a:t>Flaws of other Brain </a:t>
            </a:r>
            <a:r>
              <a:rPr lang="en-IE"/>
              <a:t>Training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86A05-1D2E-4218-AC76-556D11F73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747562"/>
            <a:ext cx="5120113" cy="34622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sz="2000" dirty="0">
                <a:cs typeface="Calibri"/>
              </a:rPr>
              <a:t>Advertisements</a:t>
            </a:r>
          </a:p>
          <a:p>
            <a:r>
              <a:rPr lang="en-IE" sz="2000" dirty="0">
                <a:cs typeface="Calibri"/>
              </a:rPr>
              <a:t>Free game are of poor quality and paid games have many hidden purchases</a:t>
            </a:r>
          </a:p>
          <a:p>
            <a:r>
              <a:rPr lang="en-IE" sz="2000" dirty="0"/>
              <a:t>Repetitive styles of questions and quizzes</a:t>
            </a:r>
            <a:endParaRPr lang="en-IE" sz="20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64413-3191-4D29-BD46-C784E405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6" r="10506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23243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10E1-8B2E-4260-B974-AEE643AB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E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52DD-524C-45B1-8D22-A09F25F24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47" y="2057449"/>
            <a:ext cx="5120113" cy="346222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IE" sz="1800" dirty="0">
              <a:cs typeface="Calibri"/>
            </a:endParaRPr>
          </a:p>
          <a:p>
            <a:r>
              <a:rPr lang="en-IE" sz="2000">
                <a:cs typeface="Calibri"/>
              </a:rPr>
              <a:t>Our game will embody features that make it fun to use for children</a:t>
            </a:r>
          </a:p>
          <a:p>
            <a:r>
              <a:rPr lang="en-IE" sz="2000">
                <a:cs typeface="Calibri"/>
              </a:rPr>
              <a:t>It will be advertised to parents as an educational application</a:t>
            </a:r>
          </a:p>
          <a:p>
            <a:r>
              <a:rPr lang="en-IE" sz="2000">
                <a:cs typeface="Calibri"/>
              </a:rPr>
              <a:t>Will offer the ability to show child's process and length of time playing the game</a:t>
            </a:r>
            <a:endParaRPr lang="en-IE" sz="2000" dirty="0">
              <a:cs typeface="Calibri"/>
            </a:endParaRPr>
          </a:p>
          <a:p>
            <a:r>
              <a:rPr lang="en-IE" sz="2000">
                <a:cs typeface="Calibri" panose="020F0502020204030204"/>
              </a:rPr>
              <a:t>Will be free to download and offer in-app purchases</a:t>
            </a:r>
            <a:endParaRPr lang="en-IE" sz="2000" dirty="0">
              <a:cs typeface="Calibri" panose="020F0502020204030204"/>
            </a:endParaRPr>
          </a:p>
          <a:p>
            <a:endParaRPr lang="en-IE" sz="2000" dirty="0">
              <a:cs typeface="Calibri" panose="020F0502020204030204"/>
            </a:endParaRPr>
          </a:p>
          <a:p>
            <a:endParaRPr lang="en-IE" sz="1800" dirty="0">
              <a:cs typeface="Calibri" panose="020F0502020204030204"/>
            </a:endParaRPr>
          </a:p>
        </p:txBody>
      </p:sp>
      <p:pic>
        <p:nvPicPr>
          <p:cNvPr id="6" name="Picture 5" descr="A close up of a remote control&#10;&#10;Description generated with high confidence">
            <a:extLst>
              <a:ext uri="{FF2B5EF4-FFF2-40B4-BE49-F238E27FC236}">
                <a16:creationId xmlns:a16="http://schemas.microsoft.com/office/drawing/2014/main" id="{88B11CDF-F65C-4184-AE04-430C92F4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9" r="16443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85728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451</Words>
  <Application>Microsoft Macintosh PowerPoint</Application>
  <PresentationFormat>Widescreen</PresentationFormat>
  <Paragraphs>110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Al Bayan Plain</vt:lpstr>
      <vt:lpstr>Arial</vt:lpstr>
      <vt:lpstr>Calibri</vt:lpstr>
      <vt:lpstr>Calibri Light</vt:lpstr>
      <vt:lpstr>Office Theme</vt:lpstr>
      <vt:lpstr>Midpoint Presentation </vt:lpstr>
      <vt:lpstr>Business Idea</vt:lpstr>
      <vt:lpstr>Our Influences</vt:lpstr>
      <vt:lpstr>Our Market : Market size </vt:lpstr>
      <vt:lpstr>Our Market : Market size </vt:lpstr>
      <vt:lpstr>Pricing</vt:lpstr>
      <vt:lpstr>Distribution</vt:lpstr>
      <vt:lpstr>Flaws of other Brain Training Games</vt:lpstr>
      <vt:lpstr>Distribution</vt:lpstr>
      <vt:lpstr>Distribution</vt:lpstr>
      <vt:lpstr>Financial Summary</vt:lpstr>
      <vt:lpstr>Operation Management</vt:lpstr>
      <vt:lpstr>Operation Management</vt:lpstr>
      <vt:lpstr>Management Team</vt:lpstr>
      <vt:lpstr>Abigail Boyle</vt:lpstr>
      <vt:lpstr>Wiktor Wolsza</vt:lpstr>
      <vt:lpstr>Tijesu Olalekan</vt:lpstr>
      <vt:lpstr>Luke Sheehan</vt:lpstr>
      <vt:lpstr>Roberto Niculita</vt:lpstr>
      <vt:lpstr>Technologies/Software/Tools Used</vt:lpstr>
      <vt:lpstr>PowerPoint Presentation</vt:lpstr>
      <vt:lpstr> Challenges Faced/Conclusion 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Midpoint Presentation </dc:title>
  <dc:creator>Wiktor Wolsza</dc:creator>
  <cp:lastModifiedBy>Tijesu Olalekan</cp:lastModifiedBy>
  <cp:revision>1224</cp:revision>
  <dcterms:created xsi:type="dcterms:W3CDTF">2019-03-10T17:25:46Z</dcterms:created>
  <dcterms:modified xsi:type="dcterms:W3CDTF">2019-03-12T14:16:25Z</dcterms:modified>
</cp:coreProperties>
</file>